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17"/>
  </p:notesMasterIdLst>
  <p:sldIdLst>
    <p:sldId id="303" r:id="rId5"/>
    <p:sldId id="330" r:id="rId6"/>
    <p:sldId id="302" r:id="rId7"/>
    <p:sldId id="290" r:id="rId8"/>
    <p:sldId id="307" r:id="rId9"/>
    <p:sldId id="304" r:id="rId10"/>
    <p:sldId id="331" r:id="rId11"/>
    <p:sldId id="310" r:id="rId12"/>
    <p:sldId id="327" r:id="rId13"/>
    <p:sldId id="312" r:id="rId14"/>
    <p:sldId id="319" r:id="rId15"/>
    <p:sldId id="329" r:id="rId16"/>
  </p:sldIdLst>
  <p:sldSz cx="1536065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2FF"/>
    <a:srgbClr val="00B0F0"/>
    <a:srgbClr val="C55A11"/>
    <a:srgbClr val="BF9000"/>
    <a:srgbClr val="ED7D31"/>
    <a:srgbClr val="7E8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15A56-AD88-4F06-9DF8-E47A78691A62}" v="238" dt="2024-12-06T11:10:08.9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3" autoAdjust="0"/>
    <p:restoredTop sz="91472" autoAdjust="0"/>
  </p:normalViewPr>
  <p:slideViewPr>
    <p:cSldViewPr snapToGrid="0">
      <p:cViewPr>
        <p:scale>
          <a:sx n="50" d="100"/>
          <a:sy n="50" d="100"/>
        </p:scale>
        <p:origin x="1690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NI YUQIN#" userId="edf0547c-0190-4036-855d-43e773c42b6a" providerId="ADAL" clId="{A41B80EA-89D9-0B41-BC40-B991FFF50123}"/>
    <pc:docChg chg="undo redo custSel addSld delSld modSld sldOrd">
      <pc:chgData name="#NI YUQIN#" userId="edf0547c-0190-4036-855d-43e773c42b6a" providerId="ADAL" clId="{A41B80EA-89D9-0B41-BC40-B991FFF50123}" dt="2024-12-05T07:49:33.934" v="1402" actId="1076"/>
      <pc:docMkLst>
        <pc:docMk/>
      </pc:docMkLst>
      <pc:sldChg chg="addSp delSp modSp mod modNotesTx">
        <pc:chgData name="#NI YUQIN#" userId="edf0547c-0190-4036-855d-43e773c42b6a" providerId="ADAL" clId="{A41B80EA-89D9-0B41-BC40-B991FFF50123}" dt="2024-12-05T07:49:33.934" v="1402" actId="1076"/>
        <pc:sldMkLst>
          <pc:docMk/>
          <pc:sldMk cId="962170329" sldId="290"/>
        </pc:sldMkLst>
        <pc:spChg chg="mod">
          <ac:chgData name="#NI YUQIN#" userId="edf0547c-0190-4036-855d-43e773c42b6a" providerId="ADAL" clId="{A41B80EA-89D9-0B41-BC40-B991FFF50123}" dt="2024-11-28T12:01:38.595" v="435" actId="1035"/>
          <ac:spMkLst>
            <pc:docMk/>
            <pc:sldMk cId="962170329" sldId="290"/>
            <ac:spMk id="10" creationId="{CEDD2CD0-FA4C-E567-BDA4-6715AE54BA0C}"/>
          </ac:spMkLst>
        </pc:spChg>
        <pc:spChg chg="mod">
          <ac:chgData name="#NI YUQIN#" userId="edf0547c-0190-4036-855d-43e773c42b6a" providerId="ADAL" clId="{A41B80EA-89D9-0B41-BC40-B991FFF50123}" dt="2024-11-28T10:31:15.384" v="87" actId="1035"/>
          <ac:spMkLst>
            <pc:docMk/>
            <pc:sldMk cId="962170329" sldId="290"/>
            <ac:spMk id="11" creationId="{C28688DD-B7D3-14BE-1031-21406B59D278}"/>
          </ac:spMkLst>
        </pc:spChg>
        <pc:spChg chg="del mod">
          <ac:chgData name="#NI YUQIN#" userId="edf0547c-0190-4036-855d-43e773c42b6a" providerId="ADAL" clId="{A41B80EA-89D9-0B41-BC40-B991FFF50123}" dt="2024-12-03T06:53:00.519" v="973" actId="478"/>
          <ac:spMkLst>
            <pc:docMk/>
            <pc:sldMk cId="962170329" sldId="290"/>
            <ac:spMk id="12" creationId="{D5AAB305-2844-80C8-B7DF-663F81803C5D}"/>
          </ac:spMkLst>
        </pc:spChg>
        <pc:spChg chg="mod">
          <ac:chgData name="#NI YUQIN#" userId="edf0547c-0190-4036-855d-43e773c42b6a" providerId="ADAL" clId="{A41B80EA-89D9-0B41-BC40-B991FFF50123}" dt="2024-11-28T12:01:24.171" v="428" actId="1037"/>
          <ac:spMkLst>
            <pc:docMk/>
            <pc:sldMk cId="962170329" sldId="290"/>
            <ac:spMk id="13" creationId="{4D18CCA9-62B2-C59F-F92A-F67D40FB763E}"/>
          </ac:spMkLst>
        </pc:spChg>
        <pc:spChg chg="del mod topLvl">
          <ac:chgData name="#NI YUQIN#" userId="edf0547c-0190-4036-855d-43e773c42b6a" providerId="ADAL" clId="{A41B80EA-89D9-0B41-BC40-B991FFF50123}" dt="2024-12-03T07:07:44.172" v="1082" actId="478"/>
          <ac:spMkLst>
            <pc:docMk/>
            <pc:sldMk cId="962170329" sldId="290"/>
            <ac:spMk id="14" creationId="{A01C7873-7047-507C-EC71-F256A8FB9912}"/>
          </ac:spMkLst>
        </pc:spChg>
        <pc:spChg chg="del mod topLvl">
          <ac:chgData name="#NI YUQIN#" userId="edf0547c-0190-4036-855d-43e773c42b6a" providerId="ADAL" clId="{A41B80EA-89D9-0B41-BC40-B991FFF50123}" dt="2024-12-05T07:49:22.971" v="1398" actId="478"/>
          <ac:spMkLst>
            <pc:docMk/>
            <pc:sldMk cId="962170329" sldId="290"/>
            <ac:spMk id="16" creationId="{A46B7A1E-BDC2-7C94-617B-B5F14FAB4C45}"/>
          </ac:spMkLst>
        </pc:spChg>
        <pc:spChg chg="del mod topLvl">
          <ac:chgData name="#NI YUQIN#" userId="edf0547c-0190-4036-855d-43e773c42b6a" providerId="ADAL" clId="{A41B80EA-89D9-0B41-BC40-B991FFF50123}" dt="2024-12-05T07:49:30.064" v="1400" actId="478"/>
          <ac:spMkLst>
            <pc:docMk/>
            <pc:sldMk cId="962170329" sldId="290"/>
            <ac:spMk id="17" creationId="{3CB503B9-5DD7-0FEC-3ACD-E88B75FC87F7}"/>
          </ac:spMkLst>
        </pc:spChg>
        <pc:spChg chg="add del">
          <ac:chgData name="#NI YUQIN#" userId="edf0547c-0190-4036-855d-43e773c42b6a" providerId="ADAL" clId="{A41B80EA-89D9-0B41-BC40-B991FFF50123}" dt="2024-11-28T10:11:03.832" v="5" actId="478"/>
          <ac:spMkLst>
            <pc:docMk/>
            <pc:sldMk cId="962170329" sldId="290"/>
            <ac:spMk id="18" creationId="{689FA733-5BF7-AF41-BB28-56B510482FE5}"/>
          </ac:spMkLst>
        </pc:spChg>
        <pc:spChg chg="mod">
          <ac:chgData name="#NI YUQIN#" userId="edf0547c-0190-4036-855d-43e773c42b6a" providerId="ADAL" clId="{A41B80EA-89D9-0B41-BC40-B991FFF50123}" dt="2024-11-28T10:29:28.992" v="73" actId="1076"/>
          <ac:spMkLst>
            <pc:docMk/>
            <pc:sldMk cId="962170329" sldId="290"/>
            <ac:spMk id="23" creationId="{4CA1C6C5-48F5-FB4B-B68B-EA4D073AC53B}"/>
          </ac:spMkLst>
        </pc:spChg>
        <pc:spChg chg="mod">
          <ac:chgData name="#NI YUQIN#" userId="edf0547c-0190-4036-855d-43e773c42b6a" providerId="ADAL" clId="{A41B80EA-89D9-0B41-BC40-B991FFF50123}" dt="2024-11-28T10:14:02.406" v="16"/>
          <ac:spMkLst>
            <pc:docMk/>
            <pc:sldMk cId="962170329" sldId="290"/>
            <ac:spMk id="28" creationId="{51BEB54C-10D9-8A40-8ED4-D4247DD3DD45}"/>
          </ac:spMkLst>
        </pc:spChg>
        <pc:spChg chg="mod">
          <ac:chgData name="#NI YUQIN#" userId="edf0547c-0190-4036-855d-43e773c42b6a" providerId="ADAL" clId="{A41B80EA-89D9-0B41-BC40-B991FFF50123}" dt="2024-11-28T10:14:21.123" v="22"/>
          <ac:spMkLst>
            <pc:docMk/>
            <pc:sldMk cId="962170329" sldId="290"/>
            <ac:spMk id="33" creationId="{CFA293B2-D7F9-D243-B511-142BF15687C0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39" creationId="{63563E9B-658D-4847-9A78-CB7715169FC3}"/>
          </ac:spMkLst>
        </pc:spChg>
        <pc:spChg chg="mod">
          <ac:chgData name="#NI YUQIN#" userId="edf0547c-0190-4036-855d-43e773c42b6a" providerId="ADAL" clId="{A41B80EA-89D9-0B41-BC40-B991FFF50123}" dt="2024-11-28T10:14:21.123" v="22"/>
          <ac:spMkLst>
            <pc:docMk/>
            <pc:sldMk cId="962170329" sldId="290"/>
            <ac:spMk id="40" creationId="{9802AB9F-A814-B846-9CC5-3E54FBB616BC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41" creationId="{520221A7-907A-5745-B7AC-7549949ACFD5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43" creationId="{D1EFFEE6-E313-964C-AE2A-257BBB8A4295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44" creationId="{8F21EE46-AA49-0B4C-BFAD-B59856D25901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46" creationId="{AAB52E71-16E1-9748-98BD-1A28A010C367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47" creationId="{C384A486-9CF3-EA4F-8EC0-45316AEAE45D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48" creationId="{3E7C5229-0BF2-1140-9EB7-1F4A57D73007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49" creationId="{AFE559D5-A142-6C4E-B43E-808C0C362E1D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51" creationId="{AB178EB4-481E-AA43-B34F-83ABED437DB0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52" creationId="{DF49357C-95E4-9A49-BC58-7B02B286AF3F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54" creationId="{41B2181C-98BF-CA4D-ABC7-73530C1EDE75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55" creationId="{1CE5576C-8171-BD4C-B86A-2C6F9A223091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56" creationId="{FE5C2483-F4F5-A44F-B5D4-2A6F3CECD93F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58" creationId="{73029C6E-06A3-4E46-8824-6BA502D54E29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0" creationId="{38E5442E-1554-0241-A11A-786171891F01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1" creationId="{07730FB1-474F-D549-82C0-B801433E8BFC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2" creationId="{ECD0DCA6-6B3B-A342-A814-F208F3A59DA4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3" creationId="{35D06C4D-9B87-784D-A231-12842B57574E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4" creationId="{19FFA92F-932A-9C42-888B-1AB21084497B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5" creationId="{98515864-008B-8646-A9CE-5DFE3070F048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6" creationId="{ED8813DA-F750-614C-B684-724777D37AB4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7" creationId="{8ED08C2A-2DC0-0444-862F-537D51B40C3C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8" creationId="{706A00EF-A9F9-D042-9C99-BF9363843AF0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69" creationId="{A482CEE4-8C05-9A45-AD51-BC2F76F9722A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0" creationId="{0CDDC546-FB1A-D04D-831F-FC2E4907711D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1" creationId="{92097C86-189A-DC4C-829C-8893433350DD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2" creationId="{8863C7BF-596C-004F-B813-9EE8D4CAFB21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3" creationId="{6D27B936-E77F-474F-B1FD-33E6A5A26C93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4" creationId="{1C5EE671-3494-4043-899F-8020BC3E70C2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5" creationId="{AF6F6461-50A9-0C40-968F-8DE2DE2AA1D8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6" creationId="{740E48B2-76D9-D947-9A7A-A53B0E71F040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7" creationId="{BF38FBA8-9188-4C4E-9814-5284EEE5A171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8" creationId="{459B809F-5207-CC47-8246-ADDFFBFFC034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79" creationId="{C7330316-E74D-6548-BBA3-8DB070A9FE91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0" creationId="{DD2BCDED-C4E2-BD47-B475-4D548BF5A43C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1" creationId="{EFBFE4C5-D03F-8C47-95BF-53938AD043B7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2" creationId="{97FA3A15-CE6C-4142-9456-D319376BE18D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3" creationId="{73A0513B-A7D9-0E4D-9EC3-B7EE043077CC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4" creationId="{6CF92004-43CD-5542-B81E-ACE72F176006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5" creationId="{A1C8F254-003D-B348-8B1F-ED636EE70FF4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6" creationId="{0E2D9D92-A2D0-FD46-BE4D-79F46AD33E84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7" creationId="{BFE788C8-903C-9B40-B46C-002049BCD862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8" creationId="{3DF7C69C-B610-094C-AAFA-2E2EFD9F7816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89" creationId="{63B29372-90AE-CD46-AD2E-650AC706B9FD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90" creationId="{070458CF-5EB7-2341-9C9B-3BC3CDC14701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91" creationId="{52CCA6A6-54C2-5C4E-9F6E-931F95F5BF54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92" creationId="{DC124FBF-9E97-9C4F-A130-C091FDCBB402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93" creationId="{86A81113-5DF2-104F-827E-D2BE39485C40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94" creationId="{2B01A461-5D15-3B40-9432-BCE9F29DB8E3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95" creationId="{35685C74-76D1-8A4D-9FE7-FCCE6A7ADEF7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97" creationId="{020E7C07-30BC-9049-AE99-75B25CE4FE18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98" creationId="{366A1C4A-2430-CD42-B10E-FD7CB8C7C833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00" creationId="{68CBB9A0-835E-634A-9136-302C771B49D6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01" creationId="{ACE723D9-19AB-D442-90F3-7BCAB5FE278F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03" creationId="{84C874B8-1C74-F34C-A4A5-BE2B721D15C4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04" creationId="{698969AF-EDA6-4547-868F-EDC615EB1D8E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05" creationId="{7702C784-F8D1-DB40-B620-7115C3E43AC3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06" creationId="{48B9C92D-D491-9947-A086-72B28F5F1D1F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07" creationId="{FB02023B-F015-994D-9A50-543FE1131CDE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08" creationId="{4EAF93DB-5334-464B-A7BE-0BEBBF2B40F5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09" creationId="{725DC5EA-B52A-2249-AE21-F482F800E3F2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10" creationId="{8695D3E0-8BAA-4B4B-B979-6938F98C4B20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11" creationId="{FE3FE5F9-689A-6C4F-A28A-622E911F8C30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12" creationId="{12E9DE25-868F-3B4D-BD88-A843B5F25AFD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13" creationId="{6879474D-6C65-874C-BF73-ACAF41E40F81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14" creationId="{018FCEB2-51A8-9F46-9EC3-797095552E69}"/>
          </ac:spMkLst>
        </pc:spChg>
        <pc:spChg chg="add del mod">
          <ac:chgData name="#NI YUQIN#" userId="edf0547c-0190-4036-855d-43e773c42b6a" providerId="ADAL" clId="{A41B80EA-89D9-0B41-BC40-B991FFF50123}" dt="2024-11-28T13:19:58.524" v="917"/>
          <ac:spMkLst>
            <pc:docMk/>
            <pc:sldMk cId="962170329" sldId="290"/>
            <ac:spMk id="115" creationId="{D0B93043-3DE8-B44C-AE90-817E73D8FA50}"/>
          </ac:spMkLst>
        </pc:spChg>
        <pc:grpChg chg="add del mod">
          <ac:chgData name="#NI YUQIN#" userId="edf0547c-0190-4036-855d-43e773c42b6a" providerId="ADAL" clId="{A41B80EA-89D9-0B41-BC40-B991FFF50123}" dt="2024-12-03T06:53:00.519" v="973" actId="478"/>
          <ac:grpSpMkLst>
            <pc:docMk/>
            <pc:sldMk cId="962170329" sldId="290"/>
            <ac:grpSpMk id="3" creationId="{313D7124-0639-5F4F-9AD4-AAB940F1E51E}"/>
          </ac:grpSpMkLst>
        </pc:grpChg>
        <pc:grpChg chg="add del mod">
          <ac:chgData name="#NI YUQIN#" userId="edf0547c-0190-4036-855d-43e773c42b6a" providerId="ADAL" clId="{A41B80EA-89D9-0B41-BC40-B991FFF50123}" dt="2024-12-03T06:53:00.519" v="973" actId="478"/>
          <ac:grpSpMkLst>
            <pc:docMk/>
            <pc:sldMk cId="962170329" sldId="290"/>
            <ac:grpSpMk id="5" creationId="{663B2FC6-D7AB-3B4F-8323-8735C9057175}"/>
          </ac:grpSpMkLst>
        </pc:grpChg>
        <pc:grpChg chg="add del mod">
          <ac:chgData name="#NI YUQIN#" userId="edf0547c-0190-4036-855d-43e773c42b6a" providerId="ADAL" clId="{A41B80EA-89D9-0B41-BC40-B991FFF50123}" dt="2024-12-03T06:53:00.519" v="973" actId="478"/>
          <ac:grpSpMkLst>
            <pc:docMk/>
            <pc:sldMk cId="962170329" sldId="290"/>
            <ac:grpSpMk id="6" creationId="{03BD2130-1013-3B4C-BF1E-EBC636D1A24D}"/>
          </ac:grpSpMkLst>
        </pc:grpChg>
        <pc:grpChg chg="add del mod">
          <ac:chgData name="#NI YUQIN#" userId="edf0547c-0190-4036-855d-43e773c42b6a" providerId="ADAL" clId="{A41B80EA-89D9-0B41-BC40-B991FFF50123}" dt="2024-12-03T07:07:44.172" v="1082" actId="478"/>
          <ac:grpSpMkLst>
            <pc:docMk/>
            <pc:sldMk cId="962170329" sldId="290"/>
            <ac:grpSpMk id="8" creationId="{24A51476-B4FF-1A44-8F2C-C268696283FE}"/>
          </ac:grpSpMkLst>
        </pc:grpChg>
        <pc:grpChg chg="add del mod">
          <ac:chgData name="#NI YUQIN#" userId="edf0547c-0190-4036-855d-43e773c42b6a" providerId="ADAL" clId="{A41B80EA-89D9-0B41-BC40-B991FFF50123}" dt="2024-12-05T07:49:22.971" v="1398" actId="478"/>
          <ac:grpSpMkLst>
            <pc:docMk/>
            <pc:sldMk cId="962170329" sldId="290"/>
            <ac:grpSpMk id="9" creationId="{D315D34E-4037-D74C-B6AD-5A91874E3FD2}"/>
          </ac:grpSpMkLst>
        </pc:grpChg>
        <pc:grpChg chg="add del">
          <ac:chgData name="#NI YUQIN#" userId="edf0547c-0190-4036-855d-43e773c42b6a" providerId="ADAL" clId="{A41B80EA-89D9-0B41-BC40-B991FFF50123}" dt="2024-11-28T13:22:07.696" v="939" actId="164"/>
          <ac:grpSpMkLst>
            <pc:docMk/>
            <pc:sldMk cId="962170329" sldId="290"/>
            <ac:grpSpMk id="15" creationId="{89EFB9F0-3E51-6E48-A2AD-7CFFF147C923}"/>
          </ac:grpSpMkLst>
        </pc:grpChg>
        <pc:grpChg chg="add del mod">
          <ac:chgData name="#NI YUQIN#" userId="edf0547c-0190-4036-855d-43e773c42b6a" providerId="ADAL" clId="{A41B80EA-89D9-0B41-BC40-B991FFF50123}" dt="2024-12-05T07:49:30.064" v="1400" actId="478"/>
          <ac:grpSpMkLst>
            <pc:docMk/>
            <pc:sldMk cId="962170329" sldId="290"/>
            <ac:grpSpMk id="18" creationId="{36FE5861-D1B2-2D43-B44B-9326C7284A7A}"/>
          </ac:grpSpMkLst>
        </pc:grpChg>
        <pc:grpChg chg="add mod">
          <ac:chgData name="#NI YUQIN#" userId="edf0547c-0190-4036-855d-43e773c42b6a" providerId="ADAL" clId="{A41B80EA-89D9-0B41-BC40-B991FFF50123}" dt="2024-11-28T12:01:26.809" v="429" actId="1035"/>
          <ac:grpSpMkLst>
            <pc:docMk/>
            <pc:sldMk cId="962170329" sldId="290"/>
            <ac:grpSpMk id="19" creationId="{B115477A-30A3-4E42-A3F2-BA38A64A8778}"/>
          </ac:grpSpMkLst>
        </pc:grpChg>
        <pc:grpChg chg="mod">
          <ac:chgData name="#NI YUQIN#" userId="edf0547c-0190-4036-855d-43e773c42b6a" providerId="ADAL" clId="{A41B80EA-89D9-0B41-BC40-B991FFF50123}" dt="2024-11-28T10:13:27.768" v="9"/>
          <ac:grpSpMkLst>
            <pc:docMk/>
            <pc:sldMk cId="962170329" sldId="290"/>
            <ac:grpSpMk id="21" creationId="{EEC0F514-AAB1-4648-8713-A4A08C681D54}"/>
          </ac:grpSpMkLst>
        </pc:grpChg>
        <pc:grpChg chg="add mod">
          <ac:chgData name="#NI YUQIN#" userId="edf0547c-0190-4036-855d-43e773c42b6a" providerId="ADAL" clId="{A41B80EA-89D9-0B41-BC40-B991FFF50123}" dt="2024-11-28T12:00:37.920" v="419" actId="14100"/>
          <ac:grpSpMkLst>
            <pc:docMk/>
            <pc:sldMk cId="962170329" sldId="290"/>
            <ac:grpSpMk id="24" creationId="{AE3CAE31-7E02-B34E-A287-C25DBC605931}"/>
          </ac:grpSpMkLst>
        </pc:grpChg>
        <pc:grpChg chg="mod">
          <ac:chgData name="#NI YUQIN#" userId="edf0547c-0190-4036-855d-43e773c42b6a" providerId="ADAL" clId="{A41B80EA-89D9-0B41-BC40-B991FFF50123}" dt="2024-11-28T10:14:02.406" v="16"/>
          <ac:grpSpMkLst>
            <pc:docMk/>
            <pc:sldMk cId="962170329" sldId="290"/>
            <ac:grpSpMk id="26" creationId="{AD0E56D1-14F1-5345-895B-2D7A52102D6A}"/>
          </ac:grpSpMkLst>
        </pc:grpChg>
        <pc:grpChg chg="add del mod">
          <ac:chgData name="#NI YUQIN#" userId="edf0547c-0190-4036-855d-43e773c42b6a" providerId="ADAL" clId="{A41B80EA-89D9-0B41-BC40-B991FFF50123}" dt="2024-12-03T06:53:00.519" v="973" actId="478"/>
          <ac:grpSpMkLst>
            <pc:docMk/>
            <pc:sldMk cId="962170329" sldId="290"/>
            <ac:grpSpMk id="29" creationId="{CEEF2E58-8BE0-274A-9227-71DE76B56AF8}"/>
          </ac:grpSpMkLst>
        </pc:grpChg>
        <pc:grpChg chg="mod">
          <ac:chgData name="#NI YUQIN#" userId="edf0547c-0190-4036-855d-43e773c42b6a" providerId="ADAL" clId="{A41B80EA-89D9-0B41-BC40-B991FFF50123}" dt="2024-11-28T10:14:21.123" v="22"/>
          <ac:grpSpMkLst>
            <pc:docMk/>
            <pc:sldMk cId="962170329" sldId="290"/>
            <ac:grpSpMk id="31" creationId="{2CA32304-766C-B04C-9B4E-3ABE4B668007}"/>
          </ac:grpSpMkLst>
        </pc:grpChg>
        <pc:grpChg chg="add mod">
          <ac:chgData name="#NI YUQIN#" userId="edf0547c-0190-4036-855d-43e773c42b6a" providerId="ADAL" clId="{A41B80EA-89D9-0B41-BC40-B991FFF50123}" dt="2024-11-28T12:01:29.882" v="432" actId="1038"/>
          <ac:grpSpMkLst>
            <pc:docMk/>
            <pc:sldMk cId="962170329" sldId="290"/>
            <ac:grpSpMk id="34" creationId="{846E2540-639B-FF41-AE56-881AEDD7E6E1}"/>
          </ac:grpSpMkLst>
        </pc:grpChg>
        <pc:grpChg chg="mod">
          <ac:chgData name="#NI YUQIN#" userId="edf0547c-0190-4036-855d-43e773c42b6a" providerId="ADAL" clId="{A41B80EA-89D9-0B41-BC40-B991FFF50123}" dt="2024-11-28T10:14:21.123" v="22"/>
          <ac:grpSpMkLst>
            <pc:docMk/>
            <pc:sldMk cId="962170329" sldId="290"/>
            <ac:grpSpMk id="36" creationId="{9E28FB92-7852-6B43-B3A9-71878E8871CD}"/>
          </ac:grpSpMkLst>
        </pc:grpChg>
        <pc:picChg chg="add mod topLvl">
          <ac:chgData name="#NI YUQIN#" userId="edf0547c-0190-4036-855d-43e773c42b6a" providerId="ADAL" clId="{A41B80EA-89D9-0B41-BC40-B991FFF50123}" dt="2024-12-03T07:07:50.967" v="1085" actId="1076"/>
          <ac:picMkLst>
            <pc:docMk/>
            <pc:sldMk cId="962170329" sldId="290"/>
            <ac:picMk id="2" creationId="{CDCB5D27-72F0-8649-8533-D557B043A32D}"/>
          </ac:picMkLst>
        </pc:picChg>
        <pc:picChg chg="del">
          <ac:chgData name="#NI YUQIN#" userId="edf0547c-0190-4036-855d-43e773c42b6a" providerId="ADAL" clId="{A41B80EA-89D9-0B41-BC40-B991FFF50123}" dt="2024-11-28T10:25:31.764" v="52" actId="478"/>
          <ac:picMkLst>
            <pc:docMk/>
            <pc:sldMk cId="962170329" sldId="290"/>
            <ac:picMk id="3" creationId="{4DD14AF1-3884-D741-8EFC-300C35976553}"/>
          </ac:picMkLst>
        </pc:picChg>
        <pc:picChg chg="mod topLvl">
          <ac:chgData name="#NI YUQIN#" userId="edf0547c-0190-4036-855d-43e773c42b6a" providerId="ADAL" clId="{A41B80EA-89D9-0B41-BC40-B991FFF50123}" dt="2024-12-05T07:49:22.971" v="1398" actId="478"/>
          <ac:picMkLst>
            <pc:docMk/>
            <pc:sldMk cId="962170329" sldId="290"/>
            <ac:picMk id="4" creationId="{BDFDC44D-25EC-3BFF-4275-FDE95BC95ACE}"/>
          </ac:picMkLst>
        </pc:picChg>
        <pc:picChg chg="mod topLvl">
          <ac:chgData name="#NI YUQIN#" userId="edf0547c-0190-4036-855d-43e773c42b6a" providerId="ADAL" clId="{A41B80EA-89D9-0B41-BC40-B991FFF50123}" dt="2024-12-05T07:49:33.934" v="1402" actId="1076"/>
          <ac:picMkLst>
            <pc:docMk/>
            <pc:sldMk cId="962170329" sldId="290"/>
            <ac:picMk id="7" creationId="{F48B8064-EB04-8D48-125A-76553E9A1502}"/>
          </ac:picMkLst>
        </pc:picChg>
        <pc:picChg chg="mod">
          <ac:chgData name="#NI YUQIN#" userId="edf0547c-0190-4036-855d-43e773c42b6a" providerId="ADAL" clId="{A41B80EA-89D9-0B41-BC40-B991FFF50123}" dt="2024-11-28T10:13:27.768" v="9"/>
          <ac:picMkLst>
            <pc:docMk/>
            <pc:sldMk cId="962170329" sldId="290"/>
            <ac:picMk id="20" creationId="{D9B52760-2FA8-3840-8D8A-F94F0AF61DD0}"/>
          </ac:picMkLst>
        </pc:picChg>
        <pc:picChg chg="mod">
          <ac:chgData name="#NI YUQIN#" userId="edf0547c-0190-4036-855d-43e773c42b6a" providerId="ADAL" clId="{A41B80EA-89D9-0B41-BC40-B991FFF50123}" dt="2024-11-28T10:13:27.768" v="9"/>
          <ac:picMkLst>
            <pc:docMk/>
            <pc:sldMk cId="962170329" sldId="290"/>
            <ac:picMk id="22" creationId="{C942B1C2-9B37-B247-9699-B5B41667290E}"/>
          </ac:picMkLst>
        </pc:picChg>
        <pc:picChg chg="mod">
          <ac:chgData name="#NI YUQIN#" userId="edf0547c-0190-4036-855d-43e773c42b6a" providerId="ADAL" clId="{A41B80EA-89D9-0B41-BC40-B991FFF50123}" dt="2024-11-28T10:14:02.406" v="16"/>
          <ac:picMkLst>
            <pc:docMk/>
            <pc:sldMk cId="962170329" sldId="290"/>
            <ac:picMk id="25" creationId="{A43ED3C4-745E-1A41-8B8B-4808545AEE7D}"/>
          </ac:picMkLst>
        </pc:picChg>
        <pc:picChg chg="mod">
          <ac:chgData name="#NI YUQIN#" userId="edf0547c-0190-4036-855d-43e773c42b6a" providerId="ADAL" clId="{A41B80EA-89D9-0B41-BC40-B991FFF50123}" dt="2024-11-28T10:14:02.406" v="16"/>
          <ac:picMkLst>
            <pc:docMk/>
            <pc:sldMk cId="962170329" sldId="290"/>
            <ac:picMk id="27" creationId="{619AC79D-95DC-5B4B-92B5-F655F8311E74}"/>
          </ac:picMkLst>
        </pc:picChg>
        <pc:picChg chg="mod">
          <ac:chgData name="#NI YUQIN#" userId="edf0547c-0190-4036-855d-43e773c42b6a" providerId="ADAL" clId="{A41B80EA-89D9-0B41-BC40-B991FFF50123}" dt="2024-11-28T10:14:21.123" v="22"/>
          <ac:picMkLst>
            <pc:docMk/>
            <pc:sldMk cId="962170329" sldId="290"/>
            <ac:picMk id="30" creationId="{2BD9FA9A-1DCB-B048-969E-1913C4D6F6BC}"/>
          </ac:picMkLst>
        </pc:picChg>
        <pc:picChg chg="mod">
          <ac:chgData name="#NI YUQIN#" userId="edf0547c-0190-4036-855d-43e773c42b6a" providerId="ADAL" clId="{A41B80EA-89D9-0B41-BC40-B991FFF50123}" dt="2024-11-28T10:14:21.123" v="22"/>
          <ac:picMkLst>
            <pc:docMk/>
            <pc:sldMk cId="962170329" sldId="290"/>
            <ac:picMk id="32" creationId="{97AE7EA5-5F66-EB43-B4C5-15359B3C1725}"/>
          </ac:picMkLst>
        </pc:picChg>
        <pc:picChg chg="mod">
          <ac:chgData name="#NI YUQIN#" userId="edf0547c-0190-4036-855d-43e773c42b6a" providerId="ADAL" clId="{A41B80EA-89D9-0B41-BC40-B991FFF50123}" dt="2024-11-28T10:14:21.123" v="22"/>
          <ac:picMkLst>
            <pc:docMk/>
            <pc:sldMk cId="962170329" sldId="290"/>
            <ac:picMk id="35" creationId="{3E6F4EC9-9A94-CB48-BB62-6F81A95498B4}"/>
          </ac:picMkLst>
        </pc:picChg>
        <pc:picChg chg="del">
          <ac:chgData name="#NI YUQIN#" userId="edf0547c-0190-4036-855d-43e773c42b6a" providerId="ADAL" clId="{A41B80EA-89D9-0B41-BC40-B991FFF50123}" dt="2024-11-28T10:10:32.508" v="1" actId="478"/>
          <ac:picMkLst>
            <pc:docMk/>
            <pc:sldMk cId="962170329" sldId="290"/>
            <ac:picMk id="37" creationId="{CBC7A07A-7AC7-5638-13A0-69EA9FFA742B}"/>
          </ac:picMkLst>
        </pc:picChg>
        <pc:picChg chg="mod">
          <ac:chgData name="#NI YUQIN#" userId="edf0547c-0190-4036-855d-43e773c42b6a" providerId="ADAL" clId="{A41B80EA-89D9-0B41-BC40-B991FFF50123}" dt="2024-11-28T10:14:21.123" v="22"/>
          <ac:picMkLst>
            <pc:docMk/>
            <pc:sldMk cId="962170329" sldId="290"/>
            <ac:picMk id="38" creationId="{C6BB63EE-1E78-B846-9B1E-BD0C6D61099A}"/>
          </ac:picMkLst>
        </pc:picChg>
        <pc:picChg chg="del">
          <ac:chgData name="#NI YUQIN#" userId="edf0547c-0190-4036-855d-43e773c42b6a" providerId="ADAL" clId="{A41B80EA-89D9-0B41-BC40-B991FFF50123}" dt="2024-11-28T10:10:31.419" v="0" actId="478"/>
          <ac:picMkLst>
            <pc:docMk/>
            <pc:sldMk cId="962170329" sldId="290"/>
            <ac:picMk id="39" creationId="{0AB9C0C7-ED52-B86A-2E72-691628C36B79}"/>
          </ac:picMkLst>
        </pc:picChg>
        <pc:picChg chg="del">
          <ac:chgData name="#NI YUQIN#" userId="edf0547c-0190-4036-855d-43e773c42b6a" providerId="ADAL" clId="{A41B80EA-89D9-0B41-BC40-B991FFF50123}" dt="2024-11-28T10:10:36.661" v="2" actId="478"/>
          <ac:picMkLst>
            <pc:docMk/>
            <pc:sldMk cId="962170329" sldId="290"/>
            <ac:picMk id="41" creationId="{68770A9A-EB9B-B682-5BEE-C4CB6A535F70}"/>
          </ac:picMkLst>
        </pc:picChg>
        <pc:picChg chg="add del mod">
          <ac:chgData name="#NI YUQIN#" userId="edf0547c-0190-4036-855d-43e773c42b6a" providerId="ADAL" clId="{A41B80EA-89D9-0B41-BC40-B991FFF50123}" dt="2024-11-28T13:19:55.436" v="915" actId="478"/>
          <ac:picMkLst>
            <pc:docMk/>
            <pc:sldMk cId="962170329" sldId="290"/>
            <ac:picMk id="42" creationId="{46018A93-5B9E-234A-9F09-7DF5E322CA3D}"/>
          </ac:picMkLst>
        </pc:picChg>
        <pc:picChg chg="del">
          <ac:chgData name="#NI YUQIN#" userId="edf0547c-0190-4036-855d-43e773c42b6a" providerId="ADAL" clId="{A41B80EA-89D9-0B41-BC40-B991FFF50123}" dt="2024-11-28T10:10:37.285" v="3" actId="478"/>
          <ac:picMkLst>
            <pc:docMk/>
            <pc:sldMk cId="962170329" sldId="290"/>
            <ac:picMk id="43" creationId="{2CF85235-F813-B6A4-1391-7AEBA051317F}"/>
          </ac:picMkLst>
        </pc:picChg>
        <pc:cxnChg chg="add del mod">
          <ac:chgData name="#NI YUQIN#" userId="edf0547c-0190-4036-855d-43e773c42b6a" providerId="ADAL" clId="{A41B80EA-89D9-0B41-BC40-B991FFF50123}" dt="2024-11-28T13:19:58.524" v="917"/>
          <ac:cxnSpMkLst>
            <pc:docMk/>
            <pc:sldMk cId="962170329" sldId="290"/>
            <ac:cxnSpMk id="37" creationId="{F7A3C99A-AEAF-4440-87DF-0F9334BEAE75}"/>
          </ac:cxnSpMkLst>
        </pc:cxnChg>
        <pc:cxnChg chg="add del mod">
          <ac:chgData name="#NI YUQIN#" userId="edf0547c-0190-4036-855d-43e773c42b6a" providerId="ADAL" clId="{A41B80EA-89D9-0B41-BC40-B991FFF50123}" dt="2024-11-28T13:19:58.524" v="917"/>
          <ac:cxnSpMkLst>
            <pc:docMk/>
            <pc:sldMk cId="962170329" sldId="290"/>
            <ac:cxnSpMk id="45" creationId="{54C5461A-DD8D-964F-96B6-9188C2BA3767}"/>
          </ac:cxnSpMkLst>
        </pc:cxnChg>
        <pc:cxnChg chg="add del mod">
          <ac:chgData name="#NI YUQIN#" userId="edf0547c-0190-4036-855d-43e773c42b6a" providerId="ADAL" clId="{A41B80EA-89D9-0B41-BC40-B991FFF50123}" dt="2024-11-28T13:19:58.524" v="917"/>
          <ac:cxnSpMkLst>
            <pc:docMk/>
            <pc:sldMk cId="962170329" sldId="290"/>
            <ac:cxnSpMk id="50" creationId="{4C1BC221-51F0-7444-BC9F-38B55966308A}"/>
          </ac:cxnSpMkLst>
        </pc:cxnChg>
        <pc:cxnChg chg="add del mod">
          <ac:chgData name="#NI YUQIN#" userId="edf0547c-0190-4036-855d-43e773c42b6a" providerId="ADAL" clId="{A41B80EA-89D9-0B41-BC40-B991FFF50123}" dt="2024-11-28T13:19:58.524" v="917"/>
          <ac:cxnSpMkLst>
            <pc:docMk/>
            <pc:sldMk cId="962170329" sldId="290"/>
            <ac:cxnSpMk id="53" creationId="{7C348778-DC46-A143-934E-42A291DE65E2}"/>
          </ac:cxnSpMkLst>
        </pc:cxnChg>
        <pc:cxnChg chg="add del mod">
          <ac:chgData name="#NI YUQIN#" userId="edf0547c-0190-4036-855d-43e773c42b6a" providerId="ADAL" clId="{A41B80EA-89D9-0B41-BC40-B991FFF50123}" dt="2024-11-28T13:19:58.524" v="917"/>
          <ac:cxnSpMkLst>
            <pc:docMk/>
            <pc:sldMk cId="962170329" sldId="290"/>
            <ac:cxnSpMk id="57" creationId="{8FC13B5D-9669-1A41-BE61-F4100B6F5155}"/>
          </ac:cxnSpMkLst>
        </pc:cxnChg>
        <pc:cxnChg chg="add del mod">
          <ac:chgData name="#NI YUQIN#" userId="edf0547c-0190-4036-855d-43e773c42b6a" providerId="ADAL" clId="{A41B80EA-89D9-0B41-BC40-B991FFF50123}" dt="2024-11-28T13:19:58.524" v="917"/>
          <ac:cxnSpMkLst>
            <pc:docMk/>
            <pc:sldMk cId="962170329" sldId="290"/>
            <ac:cxnSpMk id="59" creationId="{4EE190B9-7FC8-794C-9AB9-7D2C584BF709}"/>
          </ac:cxnSpMkLst>
        </pc:cxnChg>
        <pc:cxnChg chg="add del mod">
          <ac:chgData name="#NI YUQIN#" userId="edf0547c-0190-4036-855d-43e773c42b6a" providerId="ADAL" clId="{A41B80EA-89D9-0B41-BC40-B991FFF50123}" dt="2024-11-28T13:19:58.524" v="917"/>
          <ac:cxnSpMkLst>
            <pc:docMk/>
            <pc:sldMk cId="962170329" sldId="290"/>
            <ac:cxnSpMk id="96" creationId="{C7DB65B8-DA63-FF42-8C39-A1E7CFE2ACAE}"/>
          </ac:cxnSpMkLst>
        </pc:cxnChg>
        <pc:cxnChg chg="add del mod">
          <ac:chgData name="#NI YUQIN#" userId="edf0547c-0190-4036-855d-43e773c42b6a" providerId="ADAL" clId="{A41B80EA-89D9-0B41-BC40-B991FFF50123}" dt="2024-11-28T13:19:58.524" v="917"/>
          <ac:cxnSpMkLst>
            <pc:docMk/>
            <pc:sldMk cId="962170329" sldId="290"/>
            <ac:cxnSpMk id="99" creationId="{860026E5-5CF7-6445-B66C-7C07B52B0626}"/>
          </ac:cxnSpMkLst>
        </pc:cxnChg>
        <pc:cxnChg chg="add del mod">
          <ac:chgData name="#NI YUQIN#" userId="edf0547c-0190-4036-855d-43e773c42b6a" providerId="ADAL" clId="{A41B80EA-89D9-0B41-BC40-B991FFF50123}" dt="2024-11-28T13:19:58.524" v="917"/>
          <ac:cxnSpMkLst>
            <pc:docMk/>
            <pc:sldMk cId="962170329" sldId="290"/>
            <ac:cxnSpMk id="102" creationId="{CB9CB17F-5B08-CD41-AE1A-BB748EEA2923}"/>
          </ac:cxnSpMkLst>
        </pc:cxnChg>
      </pc:sldChg>
      <pc:sldChg chg="addSp delSp modSp mod">
        <pc:chgData name="#NI YUQIN#" userId="edf0547c-0190-4036-855d-43e773c42b6a" providerId="ADAL" clId="{A41B80EA-89D9-0B41-BC40-B991FFF50123}" dt="2024-11-28T13:19:23.504" v="907" actId="166"/>
        <pc:sldMkLst>
          <pc:docMk/>
          <pc:sldMk cId="3225047339" sldId="302"/>
        </pc:sldMkLst>
        <pc:spChg chg="mod">
          <ac:chgData name="#NI YUQIN#" userId="edf0547c-0190-4036-855d-43e773c42b6a" providerId="ADAL" clId="{A41B80EA-89D9-0B41-BC40-B991FFF50123}" dt="2024-11-28T10:22:50.648" v="45" actId="1076"/>
          <ac:spMkLst>
            <pc:docMk/>
            <pc:sldMk cId="3225047339" sldId="302"/>
            <ac:spMk id="6" creationId="{85923344-97F9-D468-7DC7-03C94ADBB73E}"/>
          </ac:spMkLst>
        </pc:spChg>
        <pc:spChg chg="mod">
          <ac:chgData name="#NI YUQIN#" userId="edf0547c-0190-4036-855d-43e773c42b6a" providerId="ADAL" clId="{A41B80EA-89D9-0B41-BC40-B991FFF50123}" dt="2024-11-28T10:22:08.728" v="31" actId="1076"/>
          <ac:spMkLst>
            <pc:docMk/>
            <pc:sldMk cId="3225047339" sldId="302"/>
            <ac:spMk id="57" creationId="{18E07C38-E037-49BC-270E-2CFD0BE8BF2E}"/>
          </ac:spMkLst>
        </pc:spChg>
        <pc:spChg chg="mod">
          <ac:chgData name="#NI YUQIN#" userId="edf0547c-0190-4036-855d-43e773c42b6a" providerId="ADAL" clId="{A41B80EA-89D9-0B41-BC40-B991FFF50123}" dt="2024-11-28T10:22:45.416" v="43" actId="1076"/>
          <ac:spMkLst>
            <pc:docMk/>
            <pc:sldMk cId="3225047339" sldId="302"/>
            <ac:spMk id="62" creationId="{E0A06BE7-D0CB-A8F9-F862-B3795582730F}"/>
          </ac:spMkLst>
        </pc:spChg>
        <pc:spChg chg="mod">
          <ac:chgData name="#NI YUQIN#" userId="edf0547c-0190-4036-855d-43e773c42b6a" providerId="ADAL" clId="{A41B80EA-89D9-0B41-BC40-B991FFF50123}" dt="2024-11-28T10:22:26.208" v="38" actId="1076"/>
          <ac:spMkLst>
            <pc:docMk/>
            <pc:sldMk cId="3225047339" sldId="302"/>
            <ac:spMk id="65" creationId="{195B5279-57F9-2AFC-A92E-9F45D4E15CE4}"/>
          </ac:spMkLst>
        </pc:spChg>
        <pc:spChg chg="mod">
          <ac:chgData name="#NI YUQIN#" userId="edf0547c-0190-4036-855d-43e773c42b6a" providerId="ADAL" clId="{A41B80EA-89D9-0B41-BC40-B991FFF50123}" dt="2024-11-28T10:23:22.621" v="49" actId="166"/>
          <ac:spMkLst>
            <pc:docMk/>
            <pc:sldMk cId="3225047339" sldId="302"/>
            <ac:spMk id="67" creationId="{C646BBEA-B68F-3210-4B7E-E99ECEFBC448}"/>
          </ac:spMkLst>
        </pc:spChg>
        <pc:spChg chg="add mod">
          <ac:chgData name="#NI YUQIN#" userId="edf0547c-0190-4036-855d-43e773c42b6a" providerId="ADAL" clId="{A41B80EA-89D9-0B41-BC40-B991FFF50123}" dt="2024-11-28T10:23:26.303" v="50" actId="1076"/>
          <ac:spMkLst>
            <pc:docMk/>
            <pc:sldMk cId="3225047339" sldId="302"/>
            <ac:spMk id="79" creationId="{DA67DFA5-7309-E245-A64E-5667594B9562}"/>
          </ac:spMkLst>
        </pc:spChg>
        <pc:spChg chg="add mod">
          <ac:chgData name="#NI YUQIN#" userId="edf0547c-0190-4036-855d-43e773c42b6a" providerId="ADAL" clId="{A41B80EA-89D9-0B41-BC40-B991FFF50123}" dt="2024-11-28T10:23:13.183" v="47" actId="1076"/>
          <ac:spMkLst>
            <pc:docMk/>
            <pc:sldMk cId="3225047339" sldId="302"/>
            <ac:spMk id="80" creationId="{D1804A80-507B-EE4F-A294-E485A55CF972}"/>
          </ac:spMkLst>
        </pc:spChg>
        <pc:spChg chg="add mod">
          <ac:chgData name="#NI YUQIN#" userId="edf0547c-0190-4036-855d-43e773c42b6a" providerId="ADAL" clId="{A41B80EA-89D9-0B41-BC40-B991FFF50123}" dt="2024-11-28T10:23:18.148" v="48" actId="1076"/>
          <ac:spMkLst>
            <pc:docMk/>
            <pc:sldMk cId="3225047339" sldId="302"/>
            <ac:spMk id="82" creationId="{BACF3531-20A3-6D41-8A6C-494E9B9B83AB}"/>
          </ac:spMkLst>
        </pc:spChg>
        <pc:spChg chg="mod">
          <ac:chgData name="#NI YUQIN#" userId="edf0547c-0190-4036-855d-43e773c42b6a" providerId="ADAL" clId="{A41B80EA-89D9-0B41-BC40-B991FFF50123}" dt="2024-11-28T10:22:39.264" v="42" actId="1076"/>
          <ac:spMkLst>
            <pc:docMk/>
            <pc:sldMk cId="3225047339" sldId="302"/>
            <ac:spMk id="90" creationId="{BD9E7DC5-688E-28F5-DA30-5F1A1A575F00}"/>
          </ac:spMkLst>
        </pc:spChg>
        <pc:spChg chg="mod">
          <ac:chgData name="#NI YUQIN#" userId="edf0547c-0190-4036-855d-43e773c42b6a" providerId="ADAL" clId="{A41B80EA-89D9-0B41-BC40-B991FFF50123}" dt="2024-11-28T10:26:42.951" v="62"/>
          <ac:spMkLst>
            <pc:docMk/>
            <pc:sldMk cId="3225047339" sldId="302"/>
            <ac:spMk id="113" creationId="{9FAF562C-1BDE-D349-BBCE-0A009844055F}"/>
          </ac:spMkLst>
        </pc:spChg>
        <pc:spChg chg="mod">
          <ac:chgData name="#NI YUQIN#" userId="edf0547c-0190-4036-855d-43e773c42b6a" providerId="ADAL" clId="{A41B80EA-89D9-0B41-BC40-B991FFF50123}" dt="2024-11-28T10:26:42.951" v="62"/>
          <ac:spMkLst>
            <pc:docMk/>
            <pc:sldMk cId="3225047339" sldId="302"/>
            <ac:spMk id="118" creationId="{5783ED96-2B60-C445-9FA0-1F5F8C99978F}"/>
          </ac:spMkLst>
        </pc:spChg>
        <pc:spChg chg="mod">
          <ac:chgData name="#NI YUQIN#" userId="edf0547c-0190-4036-855d-43e773c42b6a" providerId="ADAL" clId="{A41B80EA-89D9-0B41-BC40-B991FFF50123}" dt="2024-11-28T10:23:42.950" v="51" actId="166"/>
          <ac:spMkLst>
            <pc:docMk/>
            <pc:sldMk cId="3225047339" sldId="302"/>
            <ac:spMk id="121" creationId="{CC340EDF-04E0-CCA6-D6AE-832EF4728443}"/>
          </ac:spMkLst>
        </pc:spChg>
        <pc:spChg chg="mod">
          <ac:chgData name="#NI YUQIN#" userId="edf0547c-0190-4036-855d-43e773c42b6a" providerId="ADAL" clId="{A41B80EA-89D9-0B41-BC40-B991FFF50123}" dt="2024-11-28T13:19:23.504" v="907" actId="166"/>
          <ac:spMkLst>
            <pc:docMk/>
            <pc:sldMk cId="3225047339" sldId="302"/>
            <ac:spMk id="145" creationId="{FD75E4F0-7A69-47C8-B297-EBE9D66A115C}"/>
          </ac:spMkLst>
        </pc:spChg>
        <pc:grpChg chg="add del mod">
          <ac:chgData name="#NI YUQIN#" userId="edf0547c-0190-4036-855d-43e773c42b6a" providerId="ADAL" clId="{A41B80EA-89D9-0B41-BC40-B991FFF50123}" dt="2024-11-28T10:26:48.390" v="67"/>
          <ac:grpSpMkLst>
            <pc:docMk/>
            <pc:sldMk cId="3225047339" sldId="302"/>
            <ac:grpSpMk id="109" creationId="{BDA76153-F376-4144-838A-53385310253A}"/>
          </ac:grpSpMkLst>
        </pc:grpChg>
        <pc:grpChg chg="mod">
          <ac:chgData name="#NI YUQIN#" userId="edf0547c-0190-4036-855d-43e773c42b6a" providerId="ADAL" clId="{A41B80EA-89D9-0B41-BC40-B991FFF50123}" dt="2024-11-28T10:26:42.951" v="62"/>
          <ac:grpSpMkLst>
            <pc:docMk/>
            <pc:sldMk cId="3225047339" sldId="302"/>
            <ac:grpSpMk id="111" creationId="{D088C15A-FBE5-824D-B7C4-C92865BD8DA2}"/>
          </ac:grpSpMkLst>
        </pc:grpChg>
        <pc:grpChg chg="add del mod">
          <ac:chgData name="#NI YUQIN#" userId="edf0547c-0190-4036-855d-43e773c42b6a" providerId="ADAL" clId="{A41B80EA-89D9-0B41-BC40-B991FFF50123}" dt="2024-11-28T10:26:48.390" v="67"/>
          <ac:grpSpMkLst>
            <pc:docMk/>
            <pc:sldMk cId="3225047339" sldId="302"/>
            <ac:grpSpMk id="114" creationId="{B41E948B-511B-D148-986B-3FB853A09269}"/>
          </ac:grpSpMkLst>
        </pc:grpChg>
        <pc:grpChg chg="mod">
          <ac:chgData name="#NI YUQIN#" userId="edf0547c-0190-4036-855d-43e773c42b6a" providerId="ADAL" clId="{A41B80EA-89D9-0B41-BC40-B991FFF50123}" dt="2024-11-28T10:26:42.951" v="62"/>
          <ac:grpSpMkLst>
            <pc:docMk/>
            <pc:sldMk cId="3225047339" sldId="302"/>
            <ac:grpSpMk id="116" creationId="{F86F5602-AEE1-0143-A590-8DC3E277997B}"/>
          </ac:grpSpMkLst>
        </pc:grpChg>
        <pc:picChg chg="mod">
          <ac:chgData name="#NI YUQIN#" userId="edf0547c-0190-4036-855d-43e773c42b6a" providerId="ADAL" clId="{A41B80EA-89D9-0B41-BC40-B991FFF50123}" dt="2024-11-28T10:26:42.951" v="62"/>
          <ac:picMkLst>
            <pc:docMk/>
            <pc:sldMk cId="3225047339" sldId="302"/>
            <ac:picMk id="110" creationId="{776FB555-6C07-4140-A9C0-51FE1F7A0AE1}"/>
          </ac:picMkLst>
        </pc:picChg>
        <pc:picChg chg="mod">
          <ac:chgData name="#NI YUQIN#" userId="edf0547c-0190-4036-855d-43e773c42b6a" providerId="ADAL" clId="{A41B80EA-89D9-0B41-BC40-B991FFF50123}" dt="2024-11-28T10:26:42.951" v="62"/>
          <ac:picMkLst>
            <pc:docMk/>
            <pc:sldMk cId="3225047339" sldId="302"/>
            <ac:picMk id="112" creationId="{C55CD2E4-AD55-7747-ADDA-EEB9340F619A}"/>
          </ac:picMkLst>
        </pc:picChg>
        <pc:picChg chg="mod">
          <ac:chgData name="#NI YUQIN#" userId="edf0547c-0190-4036-855d-43e773c42b6a" providerId="ADAL" clId="{A41B80EA-89D9-0B41-BC40-B991FFF50123}" dt="2024-11-28T10:26:42.951" v="62"/>
          <ac:picMkLst>
            <pc:docMk/>
            <pc:sldMk cId="3225047339" sldId="302"/>
            <ac:picMk id="115" creationId="{DDF5B530-EB22-5D4E-BB68-1CE1CCB9F986}"/>
          </ac:picMkLst>
        </pc:picChg>
        <pc:picChg chg="mod">
          <ac:chgData name="#NI YUQIN#" userId="edf0547c-0190-4036-855d-43e773c42b6a" providerId="ADAL" clId="{A41B80EA-89D9-0B41-BC40-B991FFF50123}" dt="2024-11-28T10:26:42.951" v="62"/>
          <ac:picMkLst>
            <pc:docMk/>
            <pc:sldMk cId="3225047339" sldId="302"/>
            <ac:picMk id="117" creationId="{B56B9DE4-D535-B64B-8A15-F95C342FF005}"/>
          </ac:picMkLst>
        </pc:picChg>
        <pc:cxnChg chg="mod">
          <ac:chgData name="#NI YUQIN#" userId="edf0547c-0190-4036-855d-43e773c42b6a" providerId="ADAL" clId="{A41B80EA-89D9-0B41-BC40-B991FFF50123}" dt="2024-11-28T10:26:46.429" v="65" actId="1076"/>
          <ac:cxnSpMkLst>
            <pc:docMk/>
            <pc:sldMk cId="3225047339" sldId="302"/>
            <ac:cxnSpMk id="7" creationId="{7042CC9E-1303-5F51-667C-908CCCE1ABFD}"/>
          </ac:cxnSpMkLst>
        </pc:cxnChg>
      </pc:sldChg>
      <pc:sldChg chg="addSp delSp modSp mod">
        <pc:chgData name="#NI YUQIN#" userId="edf0547c-0190-4036-855d-43e773c42b6a" providerId="ADAL" clId="{A41B80EA-89D9-0B41-BC40-B991FFF50123}" dt="2024-12-03T08:12:51.044" v="1143" actId="478"/>
        <pc:sldMkLst>
          <pc:docMk/>
          <pc:sldMk cId="2010193240" sldId="304"/>
        </pc:sldMkLst>
        <pc:spChg chg="mod">
          <ac:chgData name="#NI YUQIN#" userId="edf0547c-0190-4036-855d-43e773c42b6a" providerId="ADAL" clId="{A41B80EA-89D9-0B41-BC40-B991FFF50123}" dt="2024-11-28T12:05:07.121" v="478"/>
          <ac:spMkLst>
            <pc:docMk/>
            <pc:sldMk cId="2010193240" sldId="304"/>
            <ac:spMk id="14" creationId="{57F31B01-70C8-EE46-B86F-39873B12B50C}"/>
          </ac:spMkLst>
        </pc:spChg>
        <pc:spChg chg="mod">
          <ac:chgData name="#NI YUQIN#" userId="edf0547c-0190-4036-855d-43e773c42b6a" providerId="ADAL" clId="{A41B80EA-89D9-0B41-BC40-B991FFF50123}" dt="2024-11-28T12:05:07.121" v="478"/>
          <ac:spMkLst>
            <pc:docMk/>
            <pc:sldMk cId="2010193240" sldId="304"/>
            <ac:spMk id="18" creationId="{407D1F83-BEE8-5D4A-B48A-8601454BF692}"/>
          </ac:spMkLst>
        </pc:spChg>
        <pc:spChg chg="mod">
          <ac:chgData name="#NI YUQIN#" userId="edf0547c-0190-4036-855d-43e773c42b6a" providerId="ADAL" clId="{A41B80EA-89D9-0B41-BC40-B991FFF50123}" dt="2024-11-28T12:05:07.121" v="478"/>
          <ac:spMkLst>
            <pc:docMk/>
            <pc:sldMk cId="2010193240" sldId="304"/>
            <ac:spMk id="23" creationId="{56E583DB-AAF2-2245-8A6D-35A882585A4F}"/>
          </ac:spMkLst>
        </pc:spChg>
        <pc:spChg chg="mod">
          <ac:chgData name="#NI YUQIN#" userId="edf0547c-0190-4036-855d-43e773c42b6a" providerId="ADAL" clId="{A41B80EA-89D9-0B41-BC40-B991FFF50123}" dt="2024-11-28T12:05:07.121" v="478"/>
          <ac:spMkLst>
            <pc:docMk/>
            <pc:sldMk cId="2010193240" sldId="304"/>
            <ac:spMk id="28" creationId="{83AB6E89-9445-4241-9C77-30F2631FA7EE}"/>
          </ac:spMkLst>
        </pc:spChg>
        <pc:spChg chg="add del mod">
          <ac:chgData name="#NI YUQIN#" userId="edf0547c-0190-4036-855d-43e773c42b6a" providerId="ADAL" clId="{A41B80EA-89D9-0B41-BC40-B991FFF50123}" dt="2024-12-03T08:07:07.032" v="1096" actId="478"/>
          <ac:spMkLst>
            <pc:docMk/>
            <pc:sldMk cId="2010193240" sldId="304"/>
            <ac:spMk id="29" creationId="{272A6BB6-D6EC-074C-BFCB-2F1C3F779B96}"/>
          </ac:spMkLst>
        </pc:spChg>
        <pc:spChg chg="add del mod">
          <ac:chgData name="#NI YUQIN#" userId="edf0547c-0190-4036-855d-43e773c42b6a" providerId="ADAL" clId="{A41B80EA-89D9-0B41-BC40-B991FFF50123}" dt="2024-12-03T08:07:04.518" v="1095" actId="478"/>
          <ac:spMkLst>
            <pc:docMk/>
            <pc:sldMk cId="2010193240" sldId="304"/>
            <ac:spMk id="30" creationId="{A5F9ADAA-3CB7-184E-9208-5DAAEF9ED92F}"/>
          </ac:spMkLst>
        </pc:spChg>
        <pc:spChg chg="add del mod">
          <ac:chgData name="#NI YUQIN#" userId="edf0547c-0190-4036-855d-43e773c42b6a" providerId="ADAL" clId="{A41B80EA-89D9-0B41-BC40-B991FFF50123}" dt="2024-12-03T08:07:09.692" v="1097" actId="478"/>
          <ac:spMkLst>
            <pc:docMk/>
            <pc:sldMk cId="2010193240" sldId="304"/>
            <ac:spMk id="31" creationId="{70D8480E-C350-284C-A8B8-AFE7B2FED282}"/>
          </ac:spMkLst>
        </pc:spChg>
        <pc:spChg chg="add del mod">
          <ac:chgData name="#NI YUQIN#" userId="edf0547c-0190-4036-855d-43e773c42b6a" providerId="ADAL" clId="{A41B80EA-89D9-0B41-BC40-B991FFF50123}" dt="2024-12-03T08:07:13.471" v="1099" actId="478"/>
          <ac:spMkLst>
            <pc:docMk/>
            <pc:sldMk cId="2010193240" sldId="304"/>
            <ac:spMk id="32" creationId="{66496298-C1E7-7D4C-A939-12E817B7DDCB}"/>
          </ac:spMkLst>
        </pc:spChg>
        <pc:spChg chg="add del mod">
          <ac:chgData name="#NI YUQIN#" userId="edf0547c-0190-4036-855d-43e773c42b6a" providerId="ADAL" clId="{A41B80EA-89D9-0B41-BC40-B991FFF50123}" dt="2024-12-03T08:06:45.680" v="1091" actId="478"/>
          <ac:spMkLst>
            <pc:docMk/>
            <pc:sldMk cId="2010193240" sldId="304"/>
            <ac:spMk id="33" creationId="{0803E849-86B9-C24D-9520-D2686071E466}"/>
          </ac:spMkLst>
        </pc:spChg>
        <pc:spChg chg="add del mod">
          <ac:chgData name="#NI YUQIN#" userId="edf0547c-0190-4036-855d-43e773c42b6a" providerId="ADAL" clId="{A41B80EA-89D9-0B41-BC40-B991FFF50123}" dt="2024-12-03T08:06:45.680" v="1091" actId="478"/>
          <ac:spMkLst>
            <pc:docMk/>
            <pc:sldMk cId="2010193240" sldId="304"/>
            <ac:spMk id="34" creationId="{408A5059-5899-AA40-8046-9CAE1E4754E2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40" creationId="{20C81AB5-105D-D44E-A02D-071BC32EC47A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43" creationId="{B2CD47F5-B27C-1C4B-9B02-E5F2901B6187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46" creationId="{A8C4BFA7-E3B5-E04E-97C7-BF5F3258BC94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49" creationId="{D050B1AB-0404-9840-8700-80744ADFBE9A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65" creationId="{BF7EB9FD-A17B-2247-8191-BADDA10DD5C3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68" creationId="{0E03CCE1-0731-CF4E-A28A-86D67E7CD265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69" creationId="{77FC5841-5712-504B-A7E1-5BB0C4EED308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72" creationId="{D71A556C-EAD2-D647-A565-E40AA11E1AB4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73" creationId="{9BAD9C60-6A5B-3344-A5D5-D0A2F2927211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76" creationId="{9934976E-A0FD-EB47-8534-8F9F8DA1B37C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77" creationId="{86170634-4327-FE4C-80BE-5FC87EB51BC2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80" creationId="{D7F2B42D-F562-7F47-AD41-49092B9C38D2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81" creationId="{B01033B5-1A35-3241-A416-210839C8E51A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84" creationId="{FCFA22D7-9632-3449-AA36-11E6391EE4E1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85" creationId="{74C8C281-7B8F-A446-9B44-1435C7EF7C91}"/>
          </ac:spMkLst>
        </pc:spChg>
        <pc:spChg chg="mod">
          <ac:chgData name="#NI YUQIN#" userId="edf0547c-0190-4036-855d-43e773c42b6a" providerId="ADAL" clId="{A41B80EA-89D9-0B41-BC40-B991FFF50123}" dt="2024-12-03T08:08:01.660" v="1107"/>
          <ac:spMkLst>
            <pc:docMk/>
            <pc:sldMk cId="2010193240" sldId="304"/>
            <ac:spMk id="88" creationId="{65F17B52-951A-D843-88AA-B961FE4AE242}"/>
          </ac:spMkLst>
        </pc:spChg>
        <pc:spChg chg="add del mod">
          <ac:chgData name="#NI YUQIN#" userId="edf0547c-0190-4036-855d-43e773c42b6a" providerId="ADAL" clId="{A41B80EA-89D9-0B41-BC40-B991FFF50123}" dt="2024-12-03T08:12:22.834" v="1132" actId="478"/>
          <ac:spMkLst>
            <pc:docMk/>
            <pc:sldMk cId="2010193240" sldId="304"/>
            <ac:spMk id="89" creationId="{772F76CF-8EE7-0343-A180-0D4F10CEBC9C}"/>
          </ac:spMkLst>
        </pc:spChg>
        <pc:spChg chg="add del mod">
          <ac:chgData name="#NI YUQIN#" userId="edf0547c-0190-4036-855d-43e773c42b6a" providerId="ADAL" clId="{A41B80EA-89D9-0B41-BC40-B991FFF50123}" dt="2024-12-03T08:12:26.603" v="1133" actId="478"/>
          <ac:spMkLst>
            <pc:docMk/>
            <pc:sldMk cId="2010193240" sldId="304"/>
            <ac:spMk id="90" creationId="{30FBC4FD-E853-9D42-A192-8EBEC8346326}"/>
          </ac:spMkLst>
        </pc:spChg>
        <pc:spChg chg="add del mod">
          <ac:chgData name="#NI YUQIN#" userId="edf0547c-0190-4036-855d-43e773c42b6a" providerId="ADAL" clId="{A41B80EA-89D9-0B41-BC40-B991FFF50123}" dt="2024-12-03T08:12:28.507" v="1134" actId="478"/>
          <ac:spMkLst>
            <pc:docMk/>
            <pc:sldMk cId="2010193240" sldId="304"/>
            <ac:spMk id="91" creationId="{F9F37F66-470D-D548-B0AB-A1E1811DE3EA}"/>
          </ac:spMkLst>
        </pc:spChg>
        <pc:spChg chg="add del mod">
          <ac:chgData name="#NI YUQIN#" userId="edf0547c-0190-4036-855d-43e773c42b6a" providerId="ADAL" clId="{A41B80EA-89D9-0B41-BC40-B991FFF50123}" dt="2024-12-03T08:12:30.847" v="1135" actId="478"/>
          <ac:spMkLst>
            <pc:docMk/>
            <pc:sldMk cId="2010193240" sldId="304"/>
            <ac:spMk id="92" creationId="{5C55A8B5-363D-3A41-8E51-E4FD85117D5B}"/>
          </ac:spMkLst>
        </pc:spChg>
        <pc:spChg chg="add del mod">
          <ac:chgData name="#NI YUQIN#" userId="edf0547c-0190-4036-855d-43e773c42b6a" providerId="ADAL" clId="{A41B80EA-89D9-0B41-BC40-B991FFF50123}" dt="2024-12-03T08:12:34.850" v="1136" actId="478"/>
          <ac:spMkLst>
            <pc:docMk/>
            <pc:sldMk cId="2010193240" sldId="304"/>
            <ac:spMk id="93" creationId="{FE7B2C00-EFF3-A248-9128-F1A9A2569CA3}"/>
          </ac:spMkLst>
        </pc:spChg>
        <pc:spChg chg="add del mod">
          <ac:chgData name="#NI YUQIN#" userId="edf0547c-0190-4036-855d-43e773c42b6a" providerId="ADAL" clId="{A41B80EA-89D9-0B41-BC40-B991FFF50123}" dt="2024-12-03T08:12:36.890" v="1137" actId="478"/>
          <ac:spMkLst>
            <pc:docMk/>
            <pc:sldMk cId="2010193240" sldId="304"/>
            <ac:spMk id="94" creationId="{68F25CDE-D04D-9447-8576-C6392BBF61AD}"/>
          </ac:spMkLst>
        </pc:spChg>
        <pc:spChg chg="add del mod">
          <ac:chgData name="#NI YUQIN#" userId="edf0547c-0190-4036-855d-43e773c42b6a" providerId="ADAL" clId="{A41B80EA-89D9-0B41-BC40-B991FFF50123}" dt="2024-12-03T08:12:39.062" v="1138" actId="478"/>
          <ac:spMkLst>
            <pc:docMk/>
            <pc:sldMk cId="2010193240" sldId="304"/>
            <ac:spMk id="95" creationId="{71EB47D3-EA75-E442-967B-489B33DC6CE8}"/>
          </ac:spMkLst>
        </pc:spChg>
        <pc:spChg chg="add del mod">
          <ac:chgData name="#NI YUQIN#" userId="edf0547c-0190-4036-855d-43e773c42b6a" providerId="ADAL" clId="{A41B80EA-89D9-0B41-BC40-B991FFF50123}" dt="2024-12-03T08:12:41.163" v="1139" actId="478"/>
          <ac:spMkLst>
            <pc:docMk/>
            <pc:sldMk cId="2010193240" sldId="304"/>
            <ac:spMk id="96" creationId="{42FBBC95-231B-7B40-B60E-FE531BA57929}"/>
          </ac:spMkLst>
        </pc:spChg>
        <pc:spChg chg="add del mod">
          <ac:chgData name="#NI YUQIN#" userId="edf0547c-0190-4036-855d-43e773c42b6a" providerId="ADAL" clId="{A41B80EA-89D9-0B41-BC40-B991FFF50123}" dt="2024-12-03T08:12:43.002" v="1140" actId="478"/>
          <ac:spMkLst>
            <pc:docMk/>
            <pc:sldMk cId="2010193240" sldId="304"/>
            <ac:spMk id="97" creationId="{B88206D1-A562-5346-AA44-D54FC4E0DD57}"/>
          </ac:spMkLst>
        </pc:spChg>
        <pc:spChg chg="add del mod">
          <ac:chgData name="#NI YUQIN#" userId="edf0547c-0190-4036-855d-43e773c42b6a" providerId="ADAL" clId="{A41B80EA-89D9-0B41-BC40-B991FFF50123}" dt="2024-12-03T08:12:45.226" v="1141" actId="478"/>
          <ac:spMkLst>
            <pc:docMk/>
            <pc:sldMk cId="2010193240" sldId="304"/>
            <ac:spMk id="98" creationId="{B04180CA-87F6-2649-9CE8-F4F32A5F88E1}"/>
          </ac:spMkLst>
        </pc:spChg>
        <pc:spChg chg="add del mod">
          <ac:chgData name="#NI YUQIN#" userId="edf0547c-0190-4036-855d-43e773c42b6a" providerId="ADAL" clId="{A41B80EA-89D9-0B41-BC40-B991FFF50123}" dt="2024-12-03T08:12:47.527" v="1142" actId="478"/>
          <ac:spMkLst>
            <pc:docMk/>
            <pc:sldMk cId="2010193240" sldId="304"/>
            <ac:spMk id="99" creationId="{13EF83F2-8813-6A42-8901-3ED82E69A983}"/>
          </ac:spMkLst>
        </pc:spChg>
        <pc:spChg chg="add del mod">
          <ac:chgData name="#NI YUQIN#" userId="edf0547c-0190-4036-855d-43e773c42b6a" providerId="ADAL" clId="{A41B80EA-89D9-0B41-BC40-B991FFF50123}" dt="2024-12-03T08:12:51.044" v="1143" actId="478"/>
          <ac:spMkLst>
            <pc:docMk/>
            <pc:sldMk cId="2010193240" sldId="304"/>
            <ac:spMk id="100" creationId="{A7028C58-04DD-0240-9702-81F6ABECC929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101" creationId="{83ADB175-EA5F-E647-BDA1-C54A1C3E306E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102" creationId="{A79A4F1D-1D6A-CE4C-ACF1-D49C3F2DA19E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103" creationId="{B95D4B22-217E-C44D-A02B-5622E904AF38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104" creationId="{5CCBB52D-EF2D-AA4C-8930-56F82DAF3A72}"/>
          </ac:spMkLst>
        </pc:spChg>
        <pc:spChg chg="add mod">
          <ac:chgData name="#NI YUQIN#" userId="edf0547c-0190-4036-855d-43e773c42b6a" providerId="ADAL" clId="{A41B80EA-89D9-0B41-BC40-B991FFF50123}" dt="2024-12-03T08:09:30.721" v="1124" actId="1037"/>
          <ac:spMkLst>
            <pc:docMk/>
            <pc:sldMk cId="2010193240" sldId="304"/>
            <ac:spMk id="105" creationId="{A2D75628-8F95-AE46-8C8A-5751382A1125}"/>
          </ac:spMkLst>
        </pc:spChg>
        <pc:grpChg chg="add mod">
          <ac:chgData name="#NI YUQIN#" userId="edf0547c-0190-4036-855d-43e773c42b6a" providerId="ADAL" clId="{A41B80EA-89D9-0B41-BC40-B991FFF50123}" dt="2024-12-03T08:08:38.991" v="1117" actId="14100"/>
          <ac:grpSpMkLst>
            <pc:docMk/>
            <pc:sldMk cId="2010193240" sldId="304"/>
            <ac:grpSpMk id="8" creationId="{65214D61-43AA-3447-8CD4-DD6BD89835C2}"/>
          </ac:grpSpMkLst>
        </pc:grpChg>
        <pc:grpChg chg="add mod">
          <ac:chgData name="#NI YUQIN#" userId="edf0547c-0190-4036-855d-43e773c42b6a" providerId="ADAL" clId="{A41B80EA-89D9-0B41-BC40-B991FFF50123}" dt="2024-12-03T08:11:26.429" v="1125" actId="554"/>
          <ac:grpSpMkLst>
            <pc:docMk/>
            <pc:sldMk cId="2010193240" sldId="304"/>
            <ac:grpSpMk id="15" creationId="{2C1ED1F6-5537-8043-A8C5-3E87E6AABBA9}"/>
          </ac:grpSpMkLst>
        </pc:grpChg>
        <pc:grpChg chg="add mod">
          <ac:chgData name="#NI YUQIN#" userId="edf0547c-0190-4036-855d-43e773c42b6a" providerId="ADAL" clId="{A41B80EA-89D9-0B41-BC40-B991FFF50123}" dt="2024-12-03T08:08:51.221" v="1119" actId="14100"/>
          <ac:grpSpMkLst>
            <pc:docMk/>
            <pc:sldMk cId="2010193240" sldId="304"/>
            <ac:grpSpMk id="19" creationId="{A49266B2-FD29-5B48-B105-B82CB4CE9670}"/>
          </ac:grpSpMkLst>
        </pc:grpChg>
        <pc:grpChg chg="mod">
          <ac:chgData name="#NI YUQIN#" userId="edf0547c-0190-4036-855d-43e773c42b6a" providerId="ADAL" clId="{A41B80EA-89D9-0B41-BC40-B991FFF50123}" dt="2024-11-28T12:05:07.121" v="478"/>
          <ac:grpSpMkLst>
            <pc:docMk/>
            <pc:sldMk cId="2010193240" sldId="304"/>
            <ac:grpSpMk id="21" creationId="{9817343F-ABE3-7946-B01D-FEFA42EFD0CC}"/>
          </ac:grpSpMkLst>
        </pc:grpChg>
        <pc:grpChg chg="add mod">
          <ac:chgData name="#NI YUQIN#" userId="edf0547c-0190-4036-855d-43e773c42b6a" providerId="ADAL" clId="{A41B80EA-89D9-0B41-BC40-B991FFF50123}" dt="2024-12-03T08:09:04.524" v="1121" actId="14100"/>
          <ac:grpSpMkLst>
            <pc:docMk/>
            <pc:sldMk cId="2010193240" sldId="304"/>
            <ac:grpSpMk id="24" creationId="{0B692C8B-1D07-5C4C-9FB5-8E996D656EED}"/>
          </ac:grpSpMkLst>
        </pc:grpChg>
        <pc:grpChg chg="mod">
          <ac:chgData name="#NI YUQIN#" userId="edf0547c-0190-4036-855d-43e773c42b6a" providerId="ADAL" clId="{A41B80EA-89D9-0B41-BC40-B991FFF50123}" dt="2024-11-28T12:05:07.121" v="478"/>
          <ac:grpSpMkLst>
            <pc:docMk/>
            <pc:sldMk cId="2010193240" sldId="304"/>
            <ac:grpSpMk id="26" creationId="{D2980634-A32B-004C-8BA1-7392CC95A375}"/>
          </ac:grpSpMkLst>
        </pc:grpChg>
        <pc:grpChg chg="add mod">
          <ac:chgData name="#NI YUQIN#" userId="edf0547c-0190-4036-855d-43e773c42b6a" providerId="ADAL" clId="{A41B80EA-89D9-0B41-BC40-B991FFF50123}" dt="2024-12-03T08:11:26.429" v="1125" actId="554"/>
          <ac:grpSpMkLst>
            <pc:docMk/>
            <pc:sldMk cId="2010193240" sldId="304"/>
            <ac:grpSpMk id="35" creationId="{C1E78D1D-6081-7C49-A3FB-1D50FE8BF66B}"/>
          </ac:grpSpMkLst>
        </pc:grpChg>
        <pc:grpChg chg="add mod">
          <ac:chgData name="#NI YUQIN#" userId="edf0547c-0190-4036-855d-43e773c42b6a" providerId="ADAL" clId="{A41B80EA-89D9-0B41-BC40-B991FFF50123}" dt="2024-12-03T08:11:26.429" v="1125" actId="554"/>
          <ac:grpSpMkLst>
            <pc:docMk/>
            <pc:sldMk cId="2010193240" sldId="304"/>
            <ac:grpSpMk id="38" creationId="{EE861349-6661-284C-BF5F-7B89190DE8A1}"/>
          </ac:grpSpMkLst>
        </pc:grpChg>
        <pc:grpChg chg="mod">
          <ac:chgData name="#NI YUQIN#" userId="edf0547c-0190-4036-855d-43e773c42b6a" providerId="ADAL" clId="{A41B80EA-89D9-0B41-BC40-B991FFF50123}" dt="2024-12-03T08:08:01.660" v="1107"/>
          <ac:grpSpMkLst>
            <pc:docMk/>
            <pc:sldMk cId="2010193240" sldId="304"/>
            <ac:grpSpMk id="41" creationId="{69BB2845-F647-D244-9E9A-D11F8337B891}"/>
          </ac:grpSpMkLst>
        </pc:grpChg>
        <pc:grpChg chg="add mod">
          <ac:chgData name="#NI YUQIN#" userId="edf0547c-0190-4036-855d-43e773c42b6a" providerId="ADAL" clId="{A41B80EA-89D9-0B41-BC40-B991FFF50123}" dt="2024-12-03T08:11:26.429" v="1125" actId="554"/>
          <ac:grpSpMkLst>
            <pc:docMk/>
            <pc:sldMk cId="2010193240" sldId="304"/>
            <ac:grpSpMk id="44" creationId="{8B1A979F-7860-BA42-8BEC-60C8BB45AAE7}"/>
          </ac:grpSpMkLst>
        </pc:grpChg>
        <pc:grpChg chg="mod">
          <ac:chgData name="#NI YUQIN#" userId="edf0547c-0190-4036-855d-43e773c42b6a" providerId="ADAL" clId="{A41B80EA-89D9-0B41-BC40-B991FFF50123}" dt="2024-12-03T08:08:01.660" v="1107"/>
          <ac:grpSpMkLst>
            <pc:docMk/>
            <pc:sldMk cId="2010193240" sldId="304"/>
            <ac:grpSpMk id="47" creationId="{352DAA16-F481-564B-86B7-655E50C6FF95}"/>
          </ac:grpSpMkLst>
        </pc:grpChg>
        <pc:grpChg chg="add mod">
          <ac:chgData name="#NI YUQIN#" userId="edf0547c-0190-4036-855d-43e773c42b6a" providerId="ADAL" clId="{A41B80EA-89D9-0B41-BC40-B991FFF50123}" dt="2024-12-03T08:09:30.721" v="1124" actId="1037"/>
          <ac:grpSpMkLst>
            <pc:docMk/>
            <pc:sldMk cId="2010193240" sldId="304"/>
            <ac:grpSpMk id="52" creationId="{9D1E01CE-34BF-5244-AA54-4A942B027538}"/>
          </ac:grpSpMkLst>
        </pc:grpChg>
        <pc:grpChg chg="add mod">
          <ac:chgData name="#NI YUQIN#" userId="edf0547c-0190-4036-855d-43e773c42b6a" providerId="ADAL" clId="{A41B80EA-89D9-0B41-BC40-B991FFF50123}" dt="2024-12-03T08:09:30.721" v="1124" actId="1037"/>
          <ac:grpSpMkLst>
            <pc:docMk/>
            <pc:sldMk cId="2010193240" sldId="304"/>
            <ac:grpSpMk id="57" creationId="{C5280E85-C62A-C746-8217-B023FEE9CBC9}"/>
          </ac:grpSpMkLst>
        </pc:grpChg>
        <pc:grpChg chg="add mod">
          <ac:chgData name="#NI YUQIN#" userId="edf0547c-0190-4036-855d-43e773c42b6a" providerId="ADAL" clId="{A41B80EA-89D9-0B41-BC40-B991FFF50123}" dt="2024-12-03T08:09:30.721" v="1124" actId="1037"/>
          <ac:grpSpMkLst>
            <pc:docMk/>
            <pc:sldMk cId="2010193240" sldId="304"/>
            <ac:grpSpMk id="62" creationId="{4246073D-47A7-554A-AABC-5AFC6F94AD6B}"/>
          </ac:grpSpMkLst>
        </pc:grpChg>
        <pc:grpChg chg="add mod">
          <ac:chgData name="#NI YUQIN#" userId="edf0547c-0190-4036-855d-43e773c42b6a" providerId="ADAL" clId="{A41B80EA-89D9-0B41-BC40-B991FFF50123}" dt="2024-12-03T08:09:30.721" v="1124" actId="1037"/>
          <ac:grpSpMkLst>
            <pc:docMk/>
            <pc:sldMk cId="2010193240" sldId="304"/>
            <ac:grpSpMk id="66" creationId="{49D0C657-259A-3F41-BEBF-27EEAF599FD0}"/>
          </ac:grpSpMkLst>
        </pc:grpChg>
        <pc:grpChg chg="add mod">
          <ac:chgData name="#NI YUQIN#" userId="edf0547c-0190-4036-855d-43e773c42b6a" providerId="ADAL" clId="{A41B80EA-89D9-0B41-BC40-B991FFF50123}" dt="2024-12-03T08:09:30.721" v="1124" actId="1037"/>
          <ac:grpSpMkLst>
            <pc:docMk/>
            <pc:sldMk cId="2010193240" sldId="304"/>
            <ac:grpSpMk id="70" creationId="{D74E6F0B-497F-D24F-AA97-51D8BABA564A}"/>
          </ac:grpSpMkLst>
        </pc:grpChg>
        <pc:grpChg chg="add mod">
          <ac:chgData name="#NI YUQIN#" userId="edf0547c-0190-4036-855d-43e773c42b6a" providerId="ADAL" clId="{A41B80EA-89D9-0B41-BC40-B991FFF50123}" dt="2024-12-03T08:09:30.721" v="1124" actId="1037"/>
          <ac:grpSpMkLst>
            <pc:docMk/>
            <pc:sldMk cId="2010193240" sldId="304"/>
            <ac:grpSpMk id="74" creationId="{39356595-41F7-DF43-8D90-EACD15CD7EC9}"/>
          </ac:grpSpMkLst>
        </pc:grpChg>
        <pc:grpChg chg="add mod">
          <ac:chgData name="#NI YUQIN#" userId="edf0547c-0190-4036-855d-43e773c42b6a" providerId="ADAL" clId="{A41B80EA-89D9-0B41-BC40-B991FFF50123}" dt="2024-12-03T08:09:30.721" v="1124" actId="1037"/>
          <ac:grpSpMkLst>
            <pc:docMk/>
            <pc:sldMk cId="2010193240" sldId="304"/>
            <ac:grpSpMk id="78" creationId="{61505EBA-F4AF-584E-93C7-17F7F3B9A438}"/>
          </ac:grpSpMkLst>
        </pc:grpChg>
        <pc:grpChg chg="add mod">
          <ac:chgData name="#NI YUQIN#" userId="edf0547c-0190-4036-855d-43e773c42b6a" providerId="ADAL" clId="{A41B80EA-89D9-0B41-BC40-B991FFF50123}" dt="2024-12-03T08:09:30.721" v="1124" actId="1037"/>
          <ac:grpSpMkLst>
            <pc:docMk/>
            <pc:sldMk cId="2010193240" sldId="304"/>
            <ac:grpSpMk id="82" creationId="{24D32177-D53E-C64F-B7FD-5205CB5580B9}"/>
          </ac:grpSpMkLst>
        </pc:grpChg>
        <pc:grpChg chg="add mod">
          <ac:chgData name="#NI YUQIN#" userId="edf0547c-0190-4036-855d-43e773c42b6a" providerId="ADAL" clId="{A41B80EA-89D9-0B41-BC40-B991FFF50123}" dt="2024-12-03T08:09:30.721" v="1124" actId="1037"/>
          <ac:grpSpMkLst>
            <pc:docMk/>
            <pc:sldMk cId="2010193240" sldId="304"/>
            <ac:grpSpMk id="86" creationId="{60D7F1C6-B3A1-C341-A30F-0C529849A39B}"/>
          </ac:grpSpMkLst>
        </pc:grpChg>
        <pc:picChg chg="del">
          <ac:chgData name="#NI YUQIN#" userId="edf0547c-0190-4036-855d-43e773c42b6a" providerId="ADAL" clId="{A41B80EA-89D9-0B41-BC40-B991FFF50123}" dt="2024-11-28T12:04:15.920" v="477" actId="478"/>
          <ac:picMkLst>
            <pc:docMk/>
            <pc:sldMk cId="2010193240" sldId="304"/>
            <ac:picMk id="2" creationId="{997E0E5B-062B-4DE4-138B-C9AF33E56F2B}"/>
          </ac:picMkLst>
        </pc:picChg>
        <pc:picChg chg="del mod">
          <ac:chgData name="#NI YUQIN#" userId="edf0547c-0190-4036-855d-43e773c42b6a" providerId="ADAL" clId="{A41B80EA-89D9-0B41-BC40-B991FFF50123}" dt="2024-11-28T12:04:15.920" v="477" actId="478"/>
          <ac:picMkLst>
            <pc:docMk/>
            <pc:sldMk cId="2010193240" sldId="304"/>
            <ac:picMk id="3" creationId="{DB862C10-2F67-71A8-5B51-3AB8AC8008C1}"/>
          </ac:picMkLst>
        </pc:picChg>
        <pc:picChg chg="del">
          <ac:chgData name="#NI YUQIN#" userId="edf0547c-0190-4036-855d-43e773c42b6a" providerId="ADAL" clId="{A41B80EA-89D9-0B41-BC40-B991FFF50123}" dt="2024-11-28T12:04:15.920" v="477" actId="478"/>
          <ac:picMkLst>
            <pc:docMk/>
            <pc:sldMk cId="2010193240" sldId="304"/>
            <ac:picMk id="6" creationId="{B5D25D07-926A-1B54-CAFF-D3F26F4FF2A9}"/>
          </ac:picMkLst>
        </pc:picChg>
        <pc:picChg chg="mod">
          <ac:chgData name="#NI YUQIN#" userId="edf0547c-0190-4036-855d-43e773c42b6a" providerId="ADAL" clId="{A41B80EA-89D9-0B41-BC40-B991FFF50123}" dt="2024-12-03T08:11:44.160" v="1127" actId="14100"/>
          <ac:picMkLst>
            <pc:docMk/>
            <pc:sldMk cId="2010193240" sldId="304"/>
            <ac:picMk id="9" creationId="{D1690025-C832-D549-98A1-5F250E1281FA}"/>
          </ac:picMkLst>
        </pc:picChg>
        <pc:picChg chg="del">
          <ac:chgData name="#NI YUQIN#" userId="edf0547c-0190-4036-855d-43e773c42b6a" providerId="ADAL" clId="{A41B80EA-89D9-0B41-BC40-B991FFF50123}" dt="2024-11-28T12:04:15.920" v="477" actId="478"/>
          <ac:picMkLst>
            <pc:docMk/>
            <pc:sldMk cId="2010193240" sldId="304"/>
            <ac:picMk id="10" creationId="{AB7C2F0C-7B04-1B8F-C6FC-60F7EB5CBB79}"/>
          </ac:picMkLst>
        </pc:picChg>
        <pc:picChg chg="del mod">
          <ac:chgData name="#NI YUQIN#" userId="edf0547c-0190-4036-855d-43e773c42b6a" providerId="ADAL" clId="{A41B80EA-89D9-0B41-BC40-B991FFF50123}" dt="2024-12-03T08:06:42.651" v="1089" actId="478"/>
          <ac:picMkLst>
            <pc:docMk/>
            <pc:sldMk cId="2010193240" sldId="304"/>
            <ac:picMk id="11" creationId="{B19572BF-13CB-6A30-F6CA-6C9C83B49B82}"/>
          </ac:picMkLst>
        </pc:picChg>
        <pc:picChg chg="mod">
          <ac:chgData name="#NI YUQIN#" userId="edf0547c-0190-4036-855d-43e773c42b6a" providerId="ADAL" clId="{A41B80EA-89D9-0B41-BC40-B991FFF50123}" dt="2024-11-28T12:05:07.121" v="478"/>
          <ac:picMkLst>
            <pc:docMk/>
            <pc:sldMk cId="2010193240" sldId="304"/>
            <ac:picMk id="12" creationId="{DD8AB18C-94A9-3E41-9F0A-BF45C53F6E96}"/>
          </ac:picMkLst>
        </pc:picChg>
        <pc:picChg chg="del mod">
          <ac:chgData name="#NI YUQIN#" userId="edf0547c-0190-4036-855d-43e773c42b6a" providerId="ADAL" clId="{A41B80EA-89D9-0B41-BC40-B991FFF50123}" dt="2024-12-03T08:06:43.648" v="1090" actId="478"/>
          <ac:picMkLst>
            <pc:docMk/>
            <pc:sldMk cId="2010193240" sldId="304"/>
            <ac:picMk id="13" creationId="{140CEBAB-D9E5-C2E4-C6B0-EE902BAF846A}"/>
          </ac:picMkLst>
        </pc:picChg>
        <pc:picChg chg="mod">
          <ac:chgData name="#NI YUQIN#" userId="edf0547c-0190-4036-855d-43e773c42b6a" providerId="ADAL" clId="{A41B80EA-89D9-0B41-BC40-B991FFF50123}" dt="2024-12-03T08:11:33.658" v="1126" actId="14100"/>
          <ac:picMkLst>
            <pc:docMk/>
            <pc:sldMk cId="2010193240" sldId="304"/>
            <ac:picMk id="16" creationId="{88344335-8DE0-D646-9310-3E63D8787471}"/>
          </ac:picMkLst>
        </pc:picChg>
        <pc:picChg chg="mod">
          <ac:chgData name="#NI YUQIN#" userId="edf0547c-0190-4036-855d-43e773c42b6a" providerId="ADAL" clId="{A41B80EA-89D9-0B41-BC40-B991FFF50123}" dt="2024-11-28T12:05:07.121" v="478"/>
          <ac:picMkLst>
            <pc:docMk/>
            <pc:sldMk cId="2010193240" sldId="304"/>
            <ac:picMk id="17" creationId="{CD4397A5-A1DD-614E-ADE1-E8D6A77CA86D}"/>
          </ac:picMkLst>
        </pc:picChg>
        <pc:picChg chg="mod">
          <ac:chgData name="#NI YUQIN#" userId="edf0547c-0190-4036-855d-43e773c42b6a" providerId="ADAL" clId="{A41B80EA-89D9-0B41-BC40-B991FFF50123}" dt="2024-12-03T08:11:57.046" v="1128" actId="14100"/>
          <ac:picMkLst>
            <pc:docMk/>
            <pc:sldMk cId="2010193240" sldId="304"/>
            <ac:picMk id="20" creationId="{9B387A0A-E186-2C4E-B126-E378EB9EA3A7}"/>
          </ac:picMkLst>
        </pc:picChg>
        <pc:picChg chg="mod">
          <ac:chgData name="#NI YUQIN#" userId="edf0547c-0190-4036-855d-43e773c42b6a" providerId="ADAL" clId="{A41B80EA-89D9-0B41-BC40-B991FFF50123}" dt="2024-11-28T12:05:07.121" v="478"/>
          <ac:picMkLst>
            <pc:docMk/>
            <pc:sldMk cId="2010193240" sldId="304"/>
            <ac:picMk id="22" creationId="{FC4F1AE0-56F2-A343-8B1B-1F2D243C2109}"/>
          </ac:picMkLst>
        </pc:picChg>
        <pc:picChg chg="mod">
          <ac:chgData name="#NI YUQIN#" userId="edf0547c-0190-4036-855d-43e773c42b6a" providerId="ADAL" clId="{A41B80EA-89D9-0B41-BC40-B991FFF50123}" dt="2024-12-03T08:12:10.858" v="1131" actId="14100"/>
          <ac:picMkLst>
            <pc:docMk/>
            <pc:sldMk cId="2010193240" sldId="304"/>
            <ac:picMk id="25" creationId="{43E5EB51-F9AE-5D47-B8E6-58023A6798C5}"/>
          </ac:picMkLst>
        </pc:picChg>
        <pc:picChg chg="mod">
          <ac:chgData name="#NI YUQIN#" userId="edf0547c-0190-4036-855d-43e773c42b6a" providerId="ADAL" clId="{A41B80EA-89D9-0B41-BC40-B991FFF50123}" dt="2024-11-28T12:05:07.121" v="478"/>
          <ac:picMkLst>
            <pc:docMk/>
            <pc:sldMk cId="2010193240" sldId="304"/>
            <ac:picMk id="27" creationId="{B2B14B07-D17F-F845-8E9B-0854EB398676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36" creationId="{814C886E-CDF5-F343-A498-583ACF7F043A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37" creationId="{98546B02-A15C-4F44-93D1-A1822FDF66CA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39" creationId="{44B6CAD0-E2C8-BE43-ACE5-5B8DA23C89C7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42" creationId="{A7704589-D15E-6740-895D-E31074D96027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45" creationId="{391BCFE7-B8BF-A34E-8D88-9C25A9798FB1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48" creationId="{7E32A5AC-DF8F-604A-A956-B4DA6A23B0F2}"/>
          </ac:picMkLst>
        </pc:picChg>
        <pc:picChg chg="add mod">
          <ac:chgData name="#NI YUQIN#" userId="edf0547c-0190-4036-855d-43e773c42b6a" providerId="ADAL" clId="{A41B80EA-89D9-0B41-BC40-B991FFF50123}" dt="2024-12-03T08:09:30.721" v="1124" actId="1037"/>
          <ac:picMkLst>
            <pc:docMk/>
            <pc:sldMk cId="2010193240" sldId="304"/>
            <ac:picMk id="50" creationId="{932594BC-0546-274E-AD69-371E663460F0}"/>
          </ac:picMkLst>
        </pc:picChg>
        <pc:picChg chg="add mod">
          <ac:chgData name="#NI YUQIN#" userId="edf0547c-0190-4036-855d-43e773c42b6a" providerId="ADAL" clId="{A41B80EA-89D9-0B41-BC40-B991FFF50123}" dt="2024-12-03T08:09:30.721" v="1124" actId="1037"/>
          <ac:picMkLst>
            <pc:docMk/>
            <pc:sldMk cId="2010193240" sldId="304"/>
            <ac:picMk id="51" creationId="{3DD3BB15-DFA7-3D48-8C2E-AD9F7E8A9292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53" creationId="{00044CC1-5ACB-BB4C-817D-8514E14867CF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54" creationId="{BFB80528-204C-3F46-8C4C-1C7148B7E5A3}"/>
          </ac:picMkLst>
        </pc:picChg>
        <pc:picChg chg="add mod">
          <ac:chgData name="#NI YUQIN#" userId="edf0547c-0190-4036-855d-43e773c42b6a" providerId="ADAL" clId="{A41B80EA-89D9-0B41-BC40-B991FFF50123}" dt="2024-12-03T08:09:30.721" v="1124" actId="1037"/>
          <ac:picMkLst>
            <pc:docMk/>
            <pc:sldMk cId="2010193240" sldId="304"/>
            <ac:picMk id="55" creationId="{55D62E16-B211-6C46-A848-017F51AE0043}"/>
          </ac:picMkLst>
        </pc:picChg>
        <pc:picChg chg="add mod">
          <ac:chgData name="#NI YUQIN#" userId="edf0547c-0190-4036-855d-43e773c42b6a" providerId="ADAL" clId="{A41B80EA-89D9-0B41-BC40-B991FFF50123}" dt="2024-12-03T08:09:30.721" v="1124" actId="1037"/>
          <ac:picMkLst>
            <pc:docMk/>
            <pc:sldMk cId="2010193240" sldId="304"/>
            <ac:picMk id="56" creationId="{C08261B8-926A-D340-93D6-ABBF9FE5B94C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58" creationId="{CC6F5A11-BACF-DA41-A9BB-3CADFAB8426C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59" creationId="{3224CF1D-21FA-2544-8505-53DBA38E553A}"/>
          </ac:picMkLst>
        </pc:picChg>
        <pc:picChg chg="add mod">
          <ac:chgData name="#NI YUQIN#" userId="edf0547c-0190-4036-855d-43e773c42b6a" providerId="ADAL" clId="{A41B80EA-89D9-0B41-BC40-B991FFF50123}" dt="2024-12-03T08:09:30.721" v="1124" actId="1037"/>
          <ac:picMkLst>
            <pc:docMk/>
            <pc:sldMk cId="2010193240" sldId="304"/>
            <ac:picMk id="60" creationId="{E8C8720E-2D44-D941-A188-4013E946722E}"/>
          </ac:picMkLst>
        </pc:picChg>
        <pc:picChg chg="add mod">
          <ac:chgData name="#NI YUQIN#" userId="edf0547c-0190-4036-855d-43e773c42b6a" providerId="ADAL" clId="{A41B80EA-89D9-0B41-BC40-B991FFF50123}" dt="2024-12-03T08:09:30.721" v="1124" actId="1037"/>
          <ac:picMkLst>
            <pc:docMk/>
            <pc:sldMk cId="2010193240" sldId="304"/>
            <ac:picMk id="61" creationId="{9DFFD3CE-1F81-5540-B9E7-C31284F4CA5E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63" creationId="{1B1CACC6-1B4C-6941-87A7-14E600D1ECDC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64" creationId="{71CB94C1-7ECB-4B4A-B7EB-31826CDE7653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67" creationId="{11F83757-8424-2F4F-A2E1-6B902A54BEFA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71" creationId="{DB281F9B-BE57-FA45-AC0E-65D5C1079AE8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75" creationId="{FA27D506-7727-484E-ADFD-63EF0270DB37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79" creationId="{EF94CFEA-1965-934C-AE5B-9C9115F8358A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83" creationId="{E6B5B320-0076-8B45-8C81-D59CCB0AC128}"/>
          </ac:picMkLst>
        </pc:picChg>
        <pc:picChg chg="mod">
          <ac:chgData name="#NI YUQIN#" userId="edf0547c-0190-4036-855d-43e773c42b6a" providerId="ADAL" clId="{A41B80EA-89D9-0B41-BC40-B991FFF50123}" dt="2024-12-03T08:08:01.660" v="1107"/>
          <ac:picMkLst>
            <pc:docMk/>
            <pc:sldMk cId="2010193240" sldId="304"/>
            <ac:picMk id="87" creationId="{98E183FF-83FA-F640-9F57-DEF9BEDA0A54}"/>
          </ac:picMkLst>
        </pc:picChg>
      </pc:sldChg>
      <pc:sldChg chg="addSp delSp modSp mod">
        <pc:chgData name="#NI YUQIN#" userId="edf0547c-0190-4036-855d-43e773c42b6a" providerId="ADAL" clId="{A41B80EA-89D9-0B41-BC40-B991FFF50123}" dt="2024-12-05T06:21:16.081" v="1248" actId="478"/>
        <pc:sldMkLst>
          <pc:docMk/>
          <pc:sldMk cId="569174568" sldId="307"/>
        </pc:sldMkLst>
        <pc:spChg chg="del mod topLvl">
          <ac:chgData name="#NI YUQIN#" userId="edf0547c-0190-4036-855d-43e773c42b6a" providerId="ADAL" clId="{A41B80EA-89D9-0B41-BC40-B991FFF50123}" dt="2024-12-05T06:21:16.081" v="1248" actId="478"/>
          <ac:spMkLst>
            <pc:docMk/>
            <pc:sldMk cId="569174568" sldId="307"/>
            <ac:spMk id="6" creationId="{572C20EF-9FA3-70E4-56D3-40787E4BA89A}"/>
          </ac:spMkLst>
        </pc:spChg>
        <pc:spChg chg="del mod topLvl">
          <ac:chgData name="#NI YUQIN#" userId="edf0547c-0190-4036-855d-43e773c42b6a" providerId="ADAL" clId="{A41B80EA-89D9-0B41-BC40-B991FFF50123}" dt="2024-12-05T06:21:16.081" v="1248" actId="478"/>
          <ac:spMkLst>
            <pc:docMk/>
            <pc:sldMk cId="569174568" sldId="307"/>
            <ac:spMk id="7" creationId="{6A8D5454-7BA9-02B4-179F-6AD8D8522113}"/>
          </ac:spMkLst>
        </pc:spChg>
        <pc:spChg chg="del">
          <ac:chgData name="#NI YUQIN#" userId="edf0547c-0190-4036-855d-43e773c42b6a" providerId="ADAL" clId="{A41B80EA-89D9-0B41-BC40-B991FFF50123}" dt="2024-12-05T06:21:16.081" v="1248" actId="478"/>
          <ac:spMkLst>
            <pc:docMk/>
            <pc:sldMk cId="569174568" sldId="307"/>
            <ac:spMk id="10" creationId="{372CBA5D-0505-878D-67A9-7C16D10E5C08}"/>
          </ac:spMkLst>
        </pc:spChg>
        <pc:spChg chg="add mod">
          <ac:chgData name="#NI YUQIN#" userId="edf0547c-0190-4036-855d-43e773c42b6a" providerId="ADAL" clId="{A41B80EA-89D9-0B41-BC40-B991FFF50123}" dt="2024-12-05T06:20:40.922" v="1242" actId="1076"/>
          <ac:spMkLst>
            <pc:docMk/>
            <pc:sldMk cId="569174568" sldId="307"/>
            <ac:spMk id="12" creationId="{4AC1A911-820F-D643-8EBE-F1AA5A146597}"/>
          </ac:spMkLst>
        </pc:spChg>
        <pc:spChg chg="add mod">
          <ac:chgData name="#NI YUQIN#" userId="edf0547c-0190-4036-855d-43e773c42b6a" providerId="ADAL" clId="{A41B80EA-89D9-0B41-BC40-B991FFF50123}" dt="2024-12-05T06:20:47.255" v="1243" actId="1076"/>
          <ac:spMkLst>
            <pc:docMk/>
            <pc:sldMk cId="569174568" sldId="307"/>
            <ac:spMk id="13" creationId="{2F8F5BA5-879C-4641-9850-808BD55960CA}"/>
          </ac:spMkLst>
        </pc:spChg>
        <pc:spChg chg="add mod">
          <ac:chgData name="#NI YUQIN#" userId="edf0547c-0190-4036-855d-43e773c42b6a" providerId="ADAL" clId="{A41B80EA-89D9-0B41-BC40-B991FFF50123}" dt="2024-12-05T06:20:56.472" v="1245" actId="1076"/>
          <ac:spMkLst>
            <pc:docMk/>
            <pc:sldMk cId="569174568" sldId="307"/>
            <ac:spMk id="15" creationId="{44B26A4A-2ACE-A34A-8706-1F097A03979B}"/>
          </ac:spMkLst>
        </pc:spChg>
        <pc:spChg chg="add mod">
          <ac:chgData name="#NI YUQIN#" userId="edf0547c-0190-4036-855d-43e773c42b6a" providerId="ADAL" clId="{A41B80EA-89D9-0B41-BC40-B991FFF50123}" dt="2024-12-05T06:20:51.337" v="1244" actId="1076"/>
          <ac:spMkLst>
            <pc:docMk/>
            <pc:sldMk cId="569174568" sldId="307"/>
            <ac:spMk id="16" creationId="{9C748E0C-173C-3F49-B682-7AB4760DE8D5}"/>
          </ac:spMkLst>
        </pc:spChg>
        <pc:spChg chg="add mod">
          <ac:chgData name="#NI YUQIN#" userId="edf0547c-0190-4036-855d-43e773c42b6a" providerId="ADAL" clId="{A41B80EA-89D9-0B41-BC40-B991FFF50123}" dt="2024-12-05T06:21:08.840" v="1246" actId="1076"/>
          <ac:spMkLst>
            <pc:docMk/>
            <pc:sldMk cId="569174568" sldId="307"/>
            <ac:spMk id="17" creationId="{A045B8A3-C6AC-9940-9A8F-68396E3A142F}"/>
          </ac:spMkLst>
        </pc:spChg>
        <pc:spChg chg="del mod topLvl">
          <ac:chgData name="#NI YUQIN#" userId="edf0547c-0190-4036-855d-43e773c42b6a" providerId="ADAL" clId="{A41B80EA-89D9-0B41-BC40-B991FFF50123}" dt="2024-12-05T06:21:16.081" v="1248" actId="478"/>
          <ac:spMkLst>
            <pc:docMk/>
            <pc:sldMk cId="569174568" sldId="307"/>
            <ac:spMk id="18" creationId="{A39817CD-1281-149C-8E14-A32F49563DF0}"/>
          </ac:spMkLst>
        </pc:spChg>
        <pc:spChg chg="del mod topLvl">
          <ac:chgData name="#NI YUQIN#" userId="edf0547c-0190-4036-855d-43e773c42b6a" providerId="ADAL" clId="{A41B80EA-89D9-0B41-BC40-B991FFF50123}" dt="2024-12-05T06:21:16.081" v="1248" actId="478"/>
          <ac:spMkLst>
            <pc:docMk/>
            <pc:sldMk cId="569174568" sldId="307"/>
            <ac:spMk id="19" creationId="{0DA56077-F7F9-A907-CFF0-DBB9FC85B7A7}"/>
          </ac:spMkLst>
        </pc:spChg>
        <pc:grpChg chg="add del mod">
          <ac:chgData name="#NI YUQIN#" userId="edf0547c-0190-4036-855d-43e773c42b6a" providerId="ADAL" clId="{A41B80EA-89D9-0B41-BC40-B991FFF50123}" dt="2024-11-28T12:29:06.499" v="661" actId="164"/>
          <ac:grpSpMkLst>
            <pc:docMk/>
            <pc:sldMk cId="569174568" sldId="307"/>
            <ac:grpSpMk id="2" creationId="{35AB9A4E-03C4-E540-A81D-3240D8D90D0C}"/>
          </ac:grpSpMkLst>
        </pc:grpChg>
        <pc:grpChg chg="add del">
          <ac:chgData name="#NI YUQIN#" userId="edf0547c-0190-4036-855d-43e773c42b6a" providerId="ADAL" clId="{A41B80EA-89D9-0B41-BC40-B991FFF50123}" dt="2024-11-28T12:29:06.019" v="660" actId="164"/>
          <ac:grpSpMkLst>
            <pc:docMk/>
            <pc:sldMk cId="569174568" sldId="307"/>
            <ac:grpSpMk id="4" creationId="{CAE1B9EF-4909-994B-B5B6-284387D54A3E}"/>
          </ac:grpSpMkLst>
        </pc:grpChg>
        <pc:grpChg chg="add del">
          <ac:chgData name="#NI YUQIN#" userId="edf0547c-0190-4036-855d-43e773c42b6a" providerId="ADAL" clId="{A41B80EA-89D9-0B41-BC40-B991FFF50123}" dt="2024-11-28T12:29:05.599" v="659" actId="164"/>
          <ac:grpSpMkLst>
            <pc:docMk/>
            <pc:sldMk cId="569174568" sldId="307"/>
            <ac:grpSpMk id="8" creationId="{52BB825C-202F-084B-BEC6-09F702C8E9A8}"/>
          </ac:grpSpMkLst>
        </pc:grpChg>
        <pc:grpChg chg="add del">
          <ac:chgData name="#NI YUQIN#" userId="edf0547c-0190-4036-855d-43e773c42b6a" providerId="ADAL" clId="{A41B80EA-89D9-0B41-BC40-B991FFF50123}" dt="2024-11-28T12:29:05.112" v="658" actId="164"/>
          <ac:grpSpMkLst>
            <pc:docMk/>
            <pc:sldMk cId="569174568" sldId="307"/>
            <ac:grpSpMk id="9" creationId="{00FD9A35-8024-EB4D-B8EE-14077B26AA35}"/>
          </ac:grpSpMkLst>
        </pc:grpChg>
        <pc:picChg chg="mod topLvl">
          <ac:chgData name="#NI YUQIN#" userId="edf0547c-0190-4036-855d-43e773c42b6a" providerId="ADAL" clId="{A41B80EA-89D9-0B41-BC40-B991FFF50123}" dt="2024-11-28T13:13:53.075" v="839" actId="14100"/>
          <ac:picMkLst>
            <pc:docMk/>
            <pc:sldMk cId="569174568" sldId="307"/>
            <ac:picMk id="3" creationId="{DFC20505-9145-6ED1-7E8F-FF15FF73E1C8}"/>
          </ac:picMkLst>
        </pc:picChg>
        <pc:picChg chg="mod topLvl">
          <ac:chgData name="#NI YUQIN#" userId="edf0547c-0190-4036-855d-43e773c42b6a" providerId="ADAL" clId="{A41B80EA-89D9-0B41-BC40-B991FFF50123}" dt="2024-11-28T13:13:44.234" v="835" actId="14100"/>
          <ac:picMkLst>
            <pc:docMk/>
            <pc:sldMk cId="569174568" sldId="307"/>
            <ac:picMk id="5" creationId="{C6B8BD06-6E62-9B81-8C1E-3C39698948C3}"/>
          </ac:picMkLst>
        </pc:picChg>
        <pc:picChg chg="mod">
          <ac:chgData name="#NI YUQIN#" userId="edf0547c-0190-4036-855d-43e773c42b6a" providerId="ADAL" clId="{A41B80EA-89D9-0B41-BC40-B991FFF50123}" dt="2024-12-05T06:20:40.922" v="1242" actId="1076"/>
          <ac:picMkLst>
            <pc:docMk/>
            <pc:sldMk cId="569174568" sldId="307"/>
            <ac:picMk id="9" creationId="{9B9E03DE-692C-12BD-1FE0-3715094AD1BF}"/>
          </ac:picMkLst>
        </pc:picChg>
        <pc:picChg chg="mod topLvl">
          <ac:chgData name="#NI YUQIN#" userId="edf0547c-0190-4036-855d-43e773c42b6a" providerId="ADAL" clId="{A41B80EA-89D9-0B41-BC40-B991FFF50123}" dt="2024-11-28T13:14:25.715" v="848" actId="1076"/>
          <ac:picMkLst>
            <pc:docMk/>
            <pc:sldMk cId="569174568" sldId="307"/>
            <ac:picMk id="12" creationId="{4DA840ED-7F90-20DA-906A-06EDEDC713F7}"/>
          </ac:picMkLst>
        </pc:picChg>
        <pc:picChg chg="mod">
          <ac:chgData name="#NI YUQIN#" userId="edf0547c-0190-4036-855d-43e773c42b6a" providerId="ADAL" clId="{A41B80EA-89D9-0B41-BC40-B991FFF50123}" dt="2024-12-05T06:20:40.922" v="1242" actId="1076"/>
          <ac:picMkLst>
            <pc:docMk/>
            <pc:sldMk cId="569174568" sldId="307"/>
            <ac:picMk id="14" creationId="{89C81673-08EC-3AD5-66E8-FD02FB19A2A4}"/>
          </ac:picMkLst>
        </pc:picChg>
        <pc:picChg chg="mod topLvl">
          <ac:chgData name="#NI YUQIN#" userId="edf0547c-0190-4036-855d-43e773c42b6a" providerId="ADAL" clId="{A41B80EA-89D9-0B41-BC40-B991FFF50123}" dt="2024-11-28T13:14:37.135" v="851" actId="1076"/>
          <ac:picMkLst>
            <pc:docMk/>
            <pc:sldMk cId="569174568" sldId="307"/>
            <ac:picMk id="16" creationId="{3AFC1C6F-5C02-9B4F-3C79-024EBDDC9AB3}"/>
          </ac:picMkLst>
        </pc:picChg>
        <pc:picChg chg="mod">
          <ac:chgData name="#NI YUQIN#" userId="edf0547c-0190-4036-855d-43e773c42b6a" providerId="ADAL" clId="{A41B80EA-89D9-0B41-BC40-B991FFF50123}" dt="2024-12-05T06:20:40.922" v="1242" actId="1076"/>
          <ac:picMkLst>
            <pc:docMk/>
            <pc:sldMk cId="569174568" sldId="307"/>
            <ac:picMk id="21" creationId="{AABA4D82-7208-A1C0-908E-EA4A72ABB336}"/>
          </ac:picMkLst>
        </pc:picChg>
        <pc:picChg chg="mod">
          <ac:chgData name="#NI YUQIN#" userId="edf0547c-0190-4036-855d-43e773c42b6a" providerId="ADAL" clId="{A41B80EA-89D9-0B41-BC40-B991FFF50123}" dt="2024-12-05T06:21:10.655" v="1247" actId="1076"/>
          <ac:picMkLst>
            <pc:docMk/>
            <pc:sldMk cId="569174568" sldId="307"/>
            <ac:picMk id="23" creationId="{0A33A844-1B0F-889F-54FE-D2E12E8EFB22}"/>
          </ac:picMkLst>
        </pc:picChg>
        <pc:picChg chg="mod">
          <ac:chgData name="#NI YUQIN#" userId="edf0547c-0190-4036-855d-43e773c42b6a" providerId="ADAL" clId="{A41B80EA-89D9-0B41-BC40-B991FFF50123}" dt="2024-12-05T06:20:40.922" v="1242" actId="1076"/>
          <ac:picMkLst>
            <pc:docMk/>
            <pc:sldMk cId="569174568" sldId="307"/>
            <ac:picMk id="29" creationId="{09B50E9B-DDC4-5CE3-B841-DCCC8DF27471}"/>
          </ac:picMkLst>
        </pc:picChg>
      </pc:sldChg>
      <pc:sldChg chg="modSp mod">
        <pc:chgData name="#NI YUQIN#" userId="edf0547c-0190-4036-855d-43e773c42b6a" providerId="ADAL" clId="{A41B80EA-89D9-0B41-BC40-B991FFF50123}" dt="2024-11-28T13:15:31.827" v="859" actId="1076"/>
        <pc:sldMkLst>
          <pc:docMk/>
          <pc:sldMk cId="238315043" sldId="309"/>
        </pc:sldMkLst>
        <pc:spChg chg="mod">
          <ac:chgData name="#NI YUQIN#" userId="edf0547c-0190-4036-855d-43e773c42b6a" providerId="ADAL" clId="{A41B80EA-89D9-0B41-BC40-B991FFF50123}" dt="2024-11-28T13:15:23.563" v="855" actId="1076"/>
          <ac:spMkLst>
            <pc:docMk/>
            <pc:sldMk cId="238315043" sldId="309"/>
            <ac:spMk id="10" creationId="{F5E9BC3D-8CB2-40AA-EA0B-6AAE7C4DDB1C}"/>
          </ac:spMkLst>
        </pc:spChg>
        <pc:spChg chg="mod">
          <ac:chgData name="#NI YUQIN#" userId="edf0547c-0190-4036-855d-43e773c42b6a" providerId="ADAL" clId="{A41B80EA-89D9-0B41-BC40-B991FFF50123}" dt="2024-11-28T13:15:28.726" v="856" actId="1076"/>
          <ac:spMkLst>
            <pc:docMk/>
            <pc:sldMk cId="238315043" sldId="309"/>
            <ac:spMk id="11" creationId="{EB7BFF28-F5EF-858C-B0E7-90ECA7193EDE}"/>
          </ac:spMkLst>
        </pc:spChg>
        <pc:picChg chg="mod">
          <ac:chgData name="#NI YUQIN#" userId="edf0547c-0190-4036-855d-43e773c42b6a" providerId="ADAL" clId="{A41B80EA-89D9-0B41-BC40-B991FFF50123}" dt="2024-11-28T13:15:31.827" v="859" actId="1076"/>
          <ac:picMkLst>
            <pc:docMk/>
            <pc:sldMk cId="238315043" sldId="309"/>
            <ac:picMk id="7" creationId="{60CDC395-FEB7-ECB1-AAF1-A21518D2D715}"/>
          </ac:picMkLst>
        </pc:picChg>
      </pc:sldChg>
      <pc:sldChg chg="addSp delSp modSp mod">
        <pc:chgData name="#NI YUQIN#" userId="edf0547c-0190-4036-855d-43e773c42b6a" providerId="ADAL" clId="{A41B80EA-89D9-0B41-BC40-B991FFF50123}" dt="2024-12-05T06:20:21.873" v="1239" actId="1076"/>
        <pc:sldMkLst>
          <pc:docMk/>
          <pc:sldMk cId="338529297" sldId="310"/>
        </pc:sldMkLst>
        <pc:spChg chg="add del mod">
          <ac:chgData name="#NI YUQIN#" userId="edf0547c-0190-4036-855d-43e773c42b6a" providerId="ADAL" clId="{A41B80EA-89D9-0B41-BC40-B991FFF50123}" dt="2024-11-28T13:16:22.411" v="875"/>
          <ac:spMkLst>
            <pc:docMk/>
            <pc:sldMk cId="338529297" sldId="310"/>
            <ac:spMk id="6" creationId="{56AD6AA2-86D2-514D-B70B-00F40C899E03}"/>
          </ac:spMkLst>
        </pc:spChg>
        <pc:spChg chg="add del mod">
          <ac:chgData name="#NI YUQIN#" userId="edf0547c-0190-4036-855d-43e773c42b6a" providerId="ADAL" clId="{A41B80EA-89D9-0B41-BC40-B991FFF50123}" dt="2024-11-28T13:16:22.411" v="875"/>
          <ac:spMkLst>
            <pc:docMk/>
            <pc:sldMk cId="338529297" sldId="310"/>
            <ac:spMk id="8" creationId="{8AF1254A-49C7-AE4B-98FF-EECD89FC3C6F}"/>
          </ac:spMkLst>
        </pc:spChg>
        <pc:spChg chg="add del mod">
          <ac:chgData name="#NI YUQIN#" userId="edf0547c-0190-4036-855d-43e773c42b6a" providerId="ADAL" clId="{A41B80EA-89D9-0B41-BC40-B991FFF50123}" dt="2024-11-28T13:16:22.411" v="875"/>
          <ac:spMkLst>
            <pc:docMk/>
            <pc:sldMk cId="338529297" sldId="310"/>
            <ac:spMk id="9" creationId="{06C588C9-CD24-B741-935F-EF99B683ADF5}"/>
          </ac:spMkLst>
        </pc:spChg>
        <pc:spChg chg="add del mod">
          <ac:chgData name="#NI YUQIN#" userId="edf0547c-0190-4036-855d-43e773c42b6a" providerId="ADAL" clId="{A41B80EA-89D9-0B41-BC40-B991FFF50123}" dt="2024-11-28T13:16:22.411" v="875"/>
          <ac:spMkLst>
            <pc:docMk/>
            <pc:sldMk cId="338529297" sldId="310"/>
            <ac:spMk id="10" creationId="{E9820D3C-4C29-D448-A341-54EC11562DB2}"/>
          </ac:spMkLst>
        </pc:spChg>
        <pc:spChg chg="add mod">
          <ac:chgData name="#NI YUQIN#" userId="edf0547c-0190-4036-855d-43e773c42b6a" providerId="ADAL" clId="{A41B80EA-89D9-0B41-BC40-B991FFF50123}" dt="2024-11-28T13:16:27.860" v="877" actId="1076"/>
          <ac:spMkLst>
            <pc:docMk/>
            <pc:sldMk cId="338529297" sldId="310"/>
            <ac:spMk id="11" creationId="{CA851394-0800-EC40-B786-D73125BC5BFF}"/>
          </ac:spMkLst>
        </pc:spChg>
        <pc:spChg chg="add mod">
          <ac:chgData name="#NI YUQIN#" userId="edf0547c-0190-4036-855d-43e773c42b6a" providerId="ADAL" clId="{A41B80EA-89D9-0B41-BC40-B991FFF50123}" dt="2024-11-28T13:16:32.193" v="878" actId="1076"/>
          <ac:spMkLst>
            <pc:docMk/>
            <pc:sldMk cId="338529297" sldId="310"/>
            <ac:spMk id="12" creationId="{EDFBA46F-B677-8F43-BBD3-8CBFCFC696F1}"/>
          </ac:spMkLst>
        </pc:spChg>
        <pc:spChg chg="add mod">
          <ac:chgData name="#NI YUQIN#" userId="edf0547c-0190-4036-855d-43e773c42b6a" providerId="ADAL" clId="{A41B80EA-89D9-0B41-BC40-B991FFF50123}" dt="2024-11-28T13:16:36.071" v="879" actId="1076"/>
          <ac:spMkLst>
            <pc:docMk/>
            <pc:sldMk cId="338529297" sldId="310"/>
            <ac:spMk id="14" creationId="{C46697E2-2739-DC4F-B1C6-07FB3C32611E}"/>
          </ac:spMkLst>
        </pc:spChg>
        <pc:spChg chg="add mod">
          <ac:chgData name="#NI YUQIN#" userId="edf0547c-0190-4036-855d-43e773c42b6a" providerId="ADAL" clId="{A41B80EA-89D9-0B41-BC40-B991FFF50123}" dt="2024-11-28T13:16:40.906" v="880" actId="1076"/>
          <ac:spMkLst>
            <pc:docMk/>
            <pc:sldMk cId="338529297" sldId="310"/>
            <ac:spMk id="15" creationId="{24769801-D30E-D64A-B4EE-5490AE45005E}"/>
          </ac:spMkLst>
        </pc:spChg>
        <pc:spChg chg="add mod">
          <ac:chgData name="#NI YUQIN#" userId="edf0547c-0190-4036-855d-43e773c42b6a" providerId="ADAL" clId="{A41B80EA-89D9-0B41-BC40-B991FFF50123}" dt="2024-12-05T06:19:52.824" v="1232" actId="1076"/>
          <ac:spMkLst>
            <pc:docMk/>
            <pc:sldMk cId="338529297" sldId="310"/>
            <ac:spMk id="16" creationId="{906663EC-D653-1349-88BF-7249BA9940E4}"/>
          </ac:spMkLst>
        </pc:spChg>
        <pc:spChg chg="add mod">
          <ac:chgData name="#NI YUQIN#" userId="edf0547c-0190-4036-855d-43e773c42b6a" providerId="ADAL" clId="{A41B80EA-89D9-0B41-BC40-B991FFF50123}" dt="2024-12-05T06:19:58.704" v="1233" actId="1076"/>
          <ac:spMkLst>
            <pc:docMk/>
            <pc:sldMk cId="338529297" sldId="310"/>
            <ac:spMk id="17" creationId="{7C42E021-8E39-D94E-AD8A-AEDC469433E7}"/>
          </ac:spMkLst>
        </pc:spChg>
        <pc:spChg chg="add mod">
          <ac:chgData name="#NI YUQIN#" userId="edf0547c-0190-4036-855d-43e773c42b6a" providerId="ADAL" clId="{A41B80EA-89D9-0B41-BC40-B991FFF50123}" dt="2024-12-05T06:20:06.728" v="1235" actId="1076"/>
          <ac:spMkLst>
            <pc:docMk/>
            <pc:sldMk cId="338529297" sldId="310"/>
            <ac:spMk id="18" creationId="{53A3ABDF-9429-1246-8BA2-F0C586813BD7}"/>
          </ac:spMkLst>
        </pc:spChg>
        <pc:spChg chg="add mod">
          <ac:chgData name="#NI YUQIN#" userId="edf0547c-0190-4036-855d-43e773c42b6a" providerId="ADAL" clId="{A41B80EA-89D9-0B41-BC40-B991FFF50123}" dt="2024-12-05T06:20:04.089" v="1234" actId="1076"/>
          <ac:spMkLst>
            <pc:docMk/>
            <pc:sldMk cId="338529297" sldId="310"/>
            <ac:spMk id="19" creationId="{19B833CB-1569-F147-96E3-590DA2AF971A}"/>
          </ac:spMkLst>
        </pc:spChg>
        <pc:spChg chg="add mod">
          <ac:chgData name="#NI YUQIN#" userId="edf0547c-0190-4036-855d-43e773c42b6a" providerId="ADAL" clId="{A41B80EA-89D9-0B41-BC40-B991FFF50123}" dt="2024-12-05T06:20:16.722" v="1238" actId="1076"/>
          <ac:spMkLst>
            <pc:docMk/>
            <pc:sldMk cId="338529297" sldId="310"/>
            <ac:spMk id="20" creationId="{22277E7A-6A6D-D64B-9DEF-F04A178912B1}"/>
          </ac:spMkLst>
        </pc:spChg>
        <pc:picChg chg="mod">
          <ac:chgData name="#NI YUQIN#" userId="edf0547c-0190-4036-855d-43e773c42b6a" providerId="ADAL" clId="{A41B80EA-89D9-0B41-BC40-B991FFF50123}" dt="2024-12-05T06:15:56.473" v="1175" actId="1076"/>
          <ac:picMkLst>
            <pc:docMk/>
            <pc:sldMk cId="338529297" sldId="310"/>
            <ac:picMk id="4" creationId="{46767A66-8024-BB4C-7426-7CE88F0DB9D0}"/>
          </ac:picMkLst>
        </pc:picChg>
        <pc:picChg chg="mod">
          <ac:chgData name="#NI YUQIN#" userId="edf0547c-0190-4036-855d-43e773c42b6a" providerId="ADAL" clId="{A41B80EA-89D9-0B41-BC40-B991FFF50123}" dt="2024-12-05T06:16:04.489" v="1181" actId="554"/>
          <ac:picMkLst>
            <pc:docMk/>
            <pc:sldMk cId="338529297" sldId="310"/>
            <ac:picMk id="7" creationId="{0D020494-32FB-9AD7-58A4-77781A66F7FB}"/>
          </ac:picMkLst>
        </pc:picChg>
        <pc:picChg chg="add mod">
          <ac:chgData name="#NI YUQIN#" userId="edf0547c-0190-4036-855d-43e773c42b6a" providerId="ADAL" clId="{A41B80EA-89D9-0B41-BC40-B991FFF50123}" dt="2024-12-05T06:15:59.644" v="1180" actId="1036"/>
          <ac:picMkLst>
            <pc:docMk/>
            <pc:sldMk cId="338529297" sldId="310"/>
            <ac:picMk id="9" creationId="{27FC4949-5F95-5E44-84A0-63DFDD1FC5BB}"/>
          </ac:picMkLst>
        </pc:picChg>
        <pc:picChg chg="add mod">
          <ac:chgData name="#NI YUQIN#" userId="edf0547c-0190-4036-855d-43e773c42b6a" providerId="ADAL" clId="{A41B80EA-89D9-0B41-BC40-B991FFF50123}" dt="2024-12-05T06:20:21.873" v="1239" actId="1076"/>
          <ac:picMkLst>
            <pc:docMk/>
            <pc:sldMk cId="338529297" sldId="310"/>
            <ac:picMk id="10" creationId="{6A99510F-E283-504D-8265-CEA5A0B585CA}"/>
          </ac:picMkLst>
        </pc:picChg>
        <pc:picChg chg="mod">
          <ac:chgData name="#NI YUQIN#" userId="edf0547c-0190-4036-855d-43e773c42b6a" providerId="ADAL" clId="{A41B80EA-89D9-0B41-BC40-B991FFF50123}" dt="2024-12-05T06:16:04.489" v="1181" actId="554"/>
          <ac:picMkLst>
            <pc:docMk/>
            <pc:sldMk cId="338529297" sldId="310"/>
            <ac:picMk id="13" creationId="{220AD927-CBF0-CF38-A24A-FA32EACB2C76}"/>
          </ac:picMkLst>
        </pc:picChg>
        <pc:picChg chg="mod">
          <ac:chgData name="#NI YUQIN#" userId="edf0547c-0190-4036-855d-43e773c42b6a" providerId="ADAL" clId="{A41B80EA-89D9-0B41-BC40-B991FFF50123}" dt="2024-11-28T13:16:21.796" v="874" actId="1076"/>
          <ac:picMkLst>
            <pc:docMk/>
            <pc:sldMk cId="338529297" sldId="310"/>
            <ac:picMk id="16" creationId="{F8C010A1-CC62-10CC-0B71-5D3228E77141}"/>
          </ac:picMkLst>
        </pc:picChg>
        <pc:picChg chg="mod">
          <ac:chgData name="#NI YUQIN#" userId="edf0547c-0190-4036-855d-43e773c42b6a" providerId="ADAL" clId="{A41B80EA-89D9-0B41-BC40-B991FFF50123}" dt="2024-11-28T13:15:55.538" v="867" actId="14100"/>
          <ac:picMkLst>
            <pc:docMk/>
            <pc:sldMk cId="338529297" sldId="310"/>
            <ac:picMk id="19" creationId="{198C3399-E239-59A6-2AA8-1A81749E91D9}"/>
          </ac:picMkLst>
        </pc:picChg>
      </pc:sldChg>
      <pc:sldChg chg="addSp delSp modSp del mod">
        <pc:chgData name="#NI YUQIN#" userId="edf0547c-0190-4036-855d-43e773c42b6a" providerId="ADAL" clId="{A41B80EA-89D9-0B41-BC40-B991FFF50123}" dt="2024-12-05T06:16:07.630" v="1182" actId="2696"/>
        <pc:sldMkLst>
          <pc:docMk/>
          <pc:sldMk cId="3094828693" sldId="311"/>
        </pc:sldMkLst>
        <pc:spChg chg="add del mod">
          <ac:chgData name="#NI YUQIN#" userId="edf0547c-0190-4036-855d-43e773c42b6a" providerId="ADAL" clId="{A41B80EA-89D9-0B41-BC40-B991FFF50123}" dt="2024-11-28T13:16:54.894" v="884"/>
          <ac:spMkLst>
            <pc:docMk/>
            <pc:sldMk cId="3094828693" sldId="311"/>
            <ac:spMk id="5" creationId="{30C606C5-CF6B-5D41-B52F-FC64EA95F945}"/>
          </ac:spMkLst>
        </pc:spChg>
        <pc:spChg chg="add del mod">
          <ac:chgData name="#NI YUQIN#" userId="edf0547c-0190-4036-855d-43e773c42b6a" providerId="ADAL" clId="{A41B80EA-89D9-0B41-BC40-B991FFF50123}" dt="2024-11-28T13:16:54.894" v="884"/>
          <ac:spMkLst>
            <pc:docMk/>
            <pc:sldMk cId="3094828693" sldId="311"/>
            <ac:spMk id="6" creationId="{76F3A32D-E32B-3548-B81B-4546A6ADC5AB}"/>
          </ac:spMkLst>
        </pc:spChg>
        <pc:spChg chg="add mod">
          <ac:chgData name="#NI YUQIN#" userId="edf0547c-0190-4036-855d-43e773c42b6a" providerId="ADAL" clId="{A41B80EA-89D9-0B41-BC40-B991FFF50123}" dt="2024-11-28T13:16:58.711" v="886" actId="1076"/>
          <ac:spMkLst>
            <pc:docMk/>
            <pc:sldMk cId="3094828693" sldId="311"/>
            <ac:spMk id="8" creationId="{C2BC5D5C-B26F-C14E-B379-BE69E31879ED}"/>
          </ac:spMkLst>
        </pc:spChg>
        <pc:spChg chg="add mod">
          <ac:chgData name="#NI YUQIN#" userId="edf0547c-0190-4036-855d-43e773c42b6a" providerId="ADAL" clId="{A41B80EA-89D9-0B41-BC40-B991FFF50123}" dt="2024-11-28T13:16:58.711" v="886" actId="1076"/>
          <ac:spMkLst>
            <pc:docMk/>
            <pc:sldMk cId="3094828693" sldId="311"/>
            <ac:spMk id="9" creationId="{00221D5F-E4A6-5D4B-9A26-1902FF43F0E2}"/>
          </ac:spMkLst>
        </pc:spChg>
        <pc:picChg chg="mod">
          <ac:chgData name="#NI YUQIN#" userId="edf0547c-0190-4036-855d-43e773c42b6a" providerId="ADAL" clId="{A41B80EA-89D9-0B41-BC40-B991FFF50123}" dt="2024-11-28T13:16:54.495" v="883" actId="1076"/>
          <ac:picMkLst>
            <pc:docMk/>
            <pc:sldMk cId="3094828693" sldId="311"/>
            <ac:picMk id="4" creationId="{4761C746-AA8F-9199-8ECA-2C775537FCBE}"/>
          </ac:picMkLst>
        </pc:picChg>
      </pc:sldChg>
      <pc:sldChg chg="addSp modSp mod">
        <pc:chgData name="#NI YUQIN#" userId="edf0547c-0190-4036-855d-43e773c42b6a" providerId="ADAL" clId="{A41B80EA-89D9-0B41-BC40-B991FFF50123}" dt="2024-12-05T06:19:34.706" v="1230" actId="1076"/>
        <pc:sldMkLst>
          <pc:docMk/>
          <pc:sldMk cId="1621176255" sldId="312"/>
        </pc:sldMkLst>
        <pc:spChg chg="add mod">
          <ac:chgData name="#NI YUQIN#" userId="edf0547c-0190-4036-855d-43e773c42b6a" providerId="ADAL" clId="{A41B80EA-89D9-0B41-BC40-B991FFF50123}" dt="2024-12-05T06:18:44.429" v="1220" actId="255"/>
          <ac:spMkLst>
            <pc:docMk/>
            <pc:sldMk cId="1621176255" sldId="312"/>
            <ac:spMk id="6" creationId="{412FBDE4-B4D7-CB4F-A4CD-F63FDA16E812}"/>
          </ac:spMkLst>
        </pc:spChg>
        <pc:spChg chg="add mod">
          <ac:chgData name="#NI YUQIN#" userId="edf0547c-0190-4036-855d-43e773c42b6a" providerId="ADAL" clId="{A41B80EA-89D9-0B41-BC40-B991FFF50123}" dt="2024-12-05T06:19:34.706" v="1230" actId="1076"/>
          <ac:spMkLst>
            <pc:docMk/>
            <pc:sldMk cId="1621176255" sldId="312"/>
            <ac:spMk id="8" creationId="{E752CC23-1504-8649-9B4F-C499FF713178}"/>
          </ac:spMkLst>
        </pc:spChg>
        <pc:spChg chg="add mod">
          <ac:chgData name="#NI YUQIN#" userId="edf0547c-0190-4036-855d-43e773c42b6a" providerId="ADAL" clId="{A41B80EA-89D9-0B41-BC40-B991FFF50123}" dt="2024-12-05T06:18:44.429" v="1220" actId="255"/>
          <ac:spMkLst>
            <pc:docMk/>
            <pc:sldMk cId="1621176255" sldId="312"/>
            <ac:spMk id="9" creationId="{F40520A8-9EFB-F14C-B219-78F185FC7F12}"/>
          </ac:spMkLst>
        </pc:spChg>
        <pc:spChg chg="add mod">
          <ac:chgData name="#NI YUQIN#" userId="edf0547c-0190-4036-855d-43e773c42b6a" providerId="ADAL" clId="{A41B80EA-89D9-0B41-BC40-B991FFF50123}" dt="2024-12-05T06:18:44.429" v="1220" actId="255"/>
          <ac:spMkLst>
            <pc:docMk/>
            <pc:sldMk cId="1621176255" sldId="312"/>
            <ac:spMk id="10" creationId="{2EE61534-9424-ED48-82F1-A47A5DD77A32}"/>
          </ac:spMkLst>
        </pc:spChg>
        <pc:spChg chg="add mod">
          <ac:chgData name="#NI YUQIN#" userId="edf0547c-0190-4036-855d-43e773c42b6a" providerId="ADAL" clId="{A41B80EA-89D9-0B41-BC40-B991FFF50123}" dt="2024-12-05T06:19:27.738" v="1229" actId="1076"/>
          <ac:spMkLst>
            <pc:docMk/>
            <pc:sldMk cId="1621176255" sldId="312"/>
            <ac:spMk id="13" creationId="{9056B838-8CB9-DA4D-B0BC-0A778F0F5B97}"/>
          </ac:spMkLst>
        </pc:spChg>
        <pc:picChg chg="mod">
          <ac:chgData name="#NI YUQIN#" userId="edf0547c-0190-4036-855d-43e773c42b6a" providerId="ADAL" clId="{A41B80EA-89D9-0B41-BC40-B991FFF50123}" dt="2024-12-05T06:16:50.739" v="1192" actId="1036"/>
          <ac:picMkLst>
            <pc:docMk/>
            <pc:sldMk cId="1621176255" sldId="312"/>
            <ac:picMk id="3" creationId="{E3A37DEC-CCF7-02A8-4894-BE6EBDE710C2}"/>
          </ac:picMkLst>
        </pc:picChg>
        <pc:picChg chg="mod">
          <ac:chgData name="#NI YUQIN#" userId="edf0547c-0190-4036-855d-43e773c42b6a" providerId="ADAL" clId="{A41B80EA-89D9-0B41-BC40-B991FFF50123}" dt="2024-11-28T13:17:25.222" v="893" actId="14100"/>
          <ac:picMkLst>
            <pc:docMk/>
            <pc:sldMk cId="1621176255" sldId="312"/>
            <ac:picMk id="5" creationId="{5A6864CA-FE64-4B22-B0CC-1D8C6FAB17D5}"/>
          </ac:picMkLst>
        </pc:picChg>
        <pc:picChg chg="mod">
          <ac:chgData name="#NI YUQIN#" userId="edf0547c-0190-4036-855d-43e773c42b6a" providerId="ADAL" clId="{A41B80EA-89D9-0B41-BC40-B991FFF50123}" dt="2024-11-28T13:17:40.588" v="900" actId="1076"/>
          <ac:picMkLst>
            <pc:docMk/>
            <pc:sldMk cId="1621176255" sldId="312"/>
            <ac:picMk id="7" creationId="{847A4A54-F2E8-759E-1D27-399115E1EA59}"/>
          </ac:picMkLst>
        </pc:picChg>
        <pc:picChg chg="add mod">
          <ac:chgData name="#NI YUQIN#" userId="edf0547c-0190-4036-855d-43e773c42b6a" providerId="ADAL" clId="{A41B80EA-89D9-0B41-BC40-B991FFF50123}" dt="2024-12-05T06:19:08.858" v="1224" actId="1076"/>
          <ac:picMkLst>
            <pc:docMk/>
            <pc:sldMk cId="1621176255" sldId="312"/>
            <ac:picMk id="11" creationId="{23FD16D8-83F8-9F43-A449-1325703132AD}"/>
          </ac:picMkLst>
        </pc:picChg>
        <pc:picChg chg="add mod">
          <ac:chgData name="#NI YUQIN#" userId="edf0547c-0190-4036-855d-43e773c42b6a" providerId="ADAL" clId="{A41B80EA-89D9-0B41-BC40-B991FFF50123}" dt="2024-12-05T06:16:54.288" v="1193" actId="1035"/>
          <ac:picMkLst>
            <pc:docMk/>
            <pc:sldMk cId="1621176255" sldId="312"/>
            <ac:picMk id="12" creationId="{CE0ACF11-4A02-0442-8E68-FD898D5F04E2}"/>
          </ac:picMkLst>
        </pc:picChg>
        <pc:picChg chg="mod">
          <ac:chgData name="#NI YUQIN#" userId="edf0547c-0190-4036-855d-43e773c42b6a" providerId="ADAL" clId="{A41B80EA-89D9-0B41-BC40-B991FFF50123}" dt="2024-11-28T13:17:32.464" v="896" actId="1076"/>
          <ac:picMkLst>
            <pc:docMk/>
            <pc:sldMk cId="1621176255" sldId="312"/>
            <ac:picMk id="14" creationId="{98E170CA-DBAA-C91D-B0E2-FC12A3A8742E}"/>
          </ac:picMkLst>
        </pc:picChg>
        <pc:picChg chg="mod">
          <ac:chgData name="#NI YUQIN#" userId="edf0547c-0190-4036-855d-43e773c42b6a" providerId="ADAL" clId="{A41B80EA-89D9-0B41-BC40-B991FFF50123}" dt="2024-11-28T13:17:36.774" v="898" actId="14100"/>
          <ac:picMkLst>
            <pc:docMk/>
            <pc:sldMk cId="1621176255" sldId="312"/>
            <ac:picMk id="17" creationId="{88839D01-C266-840B-3D3B-66B4A5652DEF}"/>
          </ac:picMkLst>
        </pc:picChg>
      </pc:sldChg>
      <pc:sldChg chg="addSp modSp del mod">
        <pc:chgData name="#NI YUQIN#" userId="edf0547c-0190-4036-855d-43e773c42b6a" providerId="ADAL" clId="{A41B80EA-89D9-0B41-BC40-B991FFF50123}" dt="2024-12-05T06:17:03.826" v="1194" actId="2696"/>
        <pc:sldMkLst>
          <pc:docMk/>
          <pc:sldMk cId="660646422" sldId="314"/>
        </pc:sldMkLst>
        <pc:spChg chg="add mod">
          <ac:chgData name="#NI YUQIN#" userId="edf0547c-0190-4036-855d-43e773c42b6a" providerId="ADAL" clId="{A41B80EA-89D9-0B41-BC40-B991FFF50123}" dt="2024-11-28T13:18:48.285" v="906" actId="1076"/>
          <ac:spMkLst>
            <pc:docMk/>
            <pc:sldMk cId="660646422" sldId="314"/>
            <ac:spMk id="5" creationId="{9429A15A-6B5E-4B46-9C75-C9C679C6B717}"/>
          </ac:spMkLst>
        </pc:spChg>
        <pc:spChg chg="add mod">
          <ac:chgData name="#NI YUQIN#" userId="edf0547c-0190-4036-855d-43e773c42b6a" providerId="ADAL" clId="{A41B80EA-89D9-0B41-BC40-B991FFF50123}" dt="2024-11-28T13:18:48.285" v="906" actId="1076"/>
          <ac:spMkLst>
            <pc:docMk/>
            <pc:sldMk cId="660646422" sldId="314"/>
            <ac:spMk id="6" creationId="{4693EF29-97DD-A54F-ABDA-60B201C4931C}"/>
          </ac:spMkLst>
        </pc:spChg>
      </pc:sldChg>
      <pc:sldChg chg="addSp delSp modSp mod">
        <pc:chgData name="#NI YUQIN#" userId="edf0547c-0190-4036-855d-43e773c42b6a" providerId="ADAL" clId="{A41B80EA-89D9-0B41-BC40-B991FFF50123}" dt="2024-12-03T06:52:19.448" v="972" actId="478"/>
        <pc:sldMkLst>
          <pc:docMk/>
          <pc:sldMk cId="2159058649" sldId="325"/>
        </pc:sldMkLst>
        <pc:spChg chg="add mod">
          <ac:chgData name="#NI YUQIN#" userId="edf0547c-0190-4036-855d-43e773c42b6a" providerId="ADAL" clId="{A41B80EA-89D9-0B41-BC40-B991FFF50123}" dt="2024-11-28T12:22:29.252" v="566" actId="20577"/>
          <ac:spMkLst>
            <pc:docMk/>
            <pc:sldMk cId="2159058649" sldId="325"/>
            <ac:spMk id="2" creationId="{0C2B405D-922F-9841-A78F-19F5B9DDE81C}"/>
          </ac:spMkLst>
        </pc:spChg>
        <pc:spChg chg="add mod topLvl">
          <ac:chgData name="#NI YUQIN#" userId="edf0547c-0190-4036-855d-43e773c42b6a" providerId="ADAL" clId="{A41B80EA-89D9-0B41-BC40-B991FFF50123}" dt="2024-11-28T13:22:07.182" v="938" actId="164"/>
          <ac:spMkLst>
            <pc:docMk/>
            <pc:sldMk cId="2159058649" sldId="325"/>
            <ac:spMk id="5" creationId="{ED88EF91-E06F-F145-8506-D4D09FA3510E}"/>
          </ac:spMkLst>
        </pc:spChg>
        <pc:spChg chg="del mod">
          <ac:chgData name="#NI YUQIN#" userId="edf0547c-0190-4036-855d-43e773c42b6a" providerId="ADAL" clId="{A41B80EA-89D9-0B41-BC40-B991FFF50123}" dt="2024-12-03T06:52:19.448" v="972" actId="478"/>
          <ac:spMkLst>
            <pc:docMk/>
            <pc:sldMk cId="2159058649" sldId="325"/>
            <ac:spMk id="8" creationId="{56A43937-8898-9A24-EDA7-0C6CE5B6250F}"/>
          </ac:spMkLst>
        </pc:spChg>
        <pc:spChg chg="add del mod">
          <ac:chgData name="#NI YUQIN#" userId="edf0547c-0190-4036-855d-43e773c42b6a" providerId="ADAL" clId="{A41B80EA-89D9-0B41-BC40-B991FFF50123}" dt="2024-11-28T12:25:23.097" v="625"/>
          <ac:spMkLst>
            <pc:docMk/>
            <pc:sldMk cId="2159058649" sldId="325"/>
            <ac:spMk id="9" creationId="{99D6F398-1ABB-804A-B6B8-D2885ED0A328}"/>
          </ac:spMkLst>
        </pc:spChg>
        <pc:spChg chg="del mod">
          <ac:chgData name="#NI YUQIN#" userId="edf0547c-0190-4036-855d-43e773c42b6a" providerId="ADAL" clId="{A41B80EA-89D9-0B41-BC40-B991FFF50123}" dt="2024-11-28T10:33:59.320" v="121" actId="478"/>
          <ac:spMkLst>
            <pc:docMk/>
            <pc:sldMk cId="2159058649" sldId="325"/>
            <ac:spMk id="10" creationId="{CA72B63C-0C37-134E-091A-A146DAA2FE84}"/>
          </ac:spMkLst>
        </pc:spChg>
        <pc:spChg chg="del mod">
          <ac:chgData name="#NI YUQIN#" userId="edf0547c-0190-4036-855d-43e773c42b6a" providerId="ADAL" clId="{A41B80EA-89D9-0B41-BC40-B991FFF50123}" dt="2024-11-28T10:34:08.763" v="127" actId="478"/>
          <ac:spMkLst>
            <pc:docMk/>
            <pc:sldMk cId="2159058649" sldId="325"/>
            <ac:spMk id="14" creationId="{428C5D65-087D-575D-CDB6-1560F62A32A9}"/>
          </ac:spMkLst>
        </pc:spChg>
        <pc:spChg chg="del mod">
          <ac:chgData name="#NI YUQIN#" userId="edf0547c-0190-4036-855d-43e773c42b6a" providerId="ADAL" clId="{A41B80EA-89D9-0B41-BC40-B991FFF50123}" dt="2024-11-28T10:34:08.763" v="127" actId="478"/>
          <ac:spMkLst>
            <pc:docMk/>
            <pc:sldMk cId="2159058649" sldId="325"/>
            <ac:spMk id="16" creationId="{AAC2189D-418B-EAFB-1061-2F30DB79D086}"/>
          </ac:spMkLst>
        </pc:spChg>
        <pc:spChg chg="del mod">
          <ac:chgData name="#NI YUQIN#" userId="edf0547c-0190-4036-855d-43e773c42b6a" providerId="ADAL" clId="{A41B80EA-89D9-0B41-BC40-B991FFF50123}" dt="2024-11-28T10:34:08.763" v="127" actId="478"/>
          <ac:spMkLst>
            <pc:docMk/>
            <pc:sldMk cId="2159058649" sldId="325"/>
            <ac:spMk id="19" creationId="{C6489E89-2E5A-F128-DF19-7F262F48E401}"/>
          </ac:spMkLst>
        </pc:spChg>
        <pc:spChg chg="del mod">
          <ac:chgData name="#NI YUQIN#" userId="edf0547c-0190-4036-855d-43e773c42b6a" providerId="ADAL" clId="{A41B80EA-89D9-0B41-BC40-B991FFF50123}" dt="2024-12-03T06:52:19.448" v="972" actId="478"/>
          <ac:spMkLst>
            <pc:docMk/>
            <pc:sldMk cId="2159058649" sldId="325"/>
            <ac:spMk id="20" creationId="{66436FFB-E2F2-BACB-4F3E-FE5523AB7BA7}"/>
          </ac:spMkLst>
        </pc:spChg>
        <pc:spChg chg="del mod">
          <ac:chgData name="#NI YUQIN#" userId="edf0547c-0190-4036-855d-43e773c42b6a" providerId="ADAL" clId="{A41B80EA-89D9-0B41-BC40-B991FFF50123}" dt="2024-12-03T06:52:19.448" v="972" actId="478"/>
          <ac:spMkLst>
            <pc:docMk/>
            <pc:sldMk cId="2159058649" sldId="325"/>
            <ac:spMk id="22" creationId="{B09746CE-03CD-CB6E-18FF-7702F57EDFB9}"/>
          </ac:spMkLst>
        </pc:spChg>
        <pc:spChg chg="del mod">
          <ac:chgData name="#NI YUQIN#" userId="edf0547c-0190-4036-855d-43e773c42b6a" providerId="ADAL" clId="{A41B80EA-89D9-0B41-BC40-B991FFF50123}" dt="2024-12-03T06:52:19.448" v="972" actId="478"/>
          <ac:spMkLst>
            <pc:docMk/>
            <pc:sldMk cId="2159058649" sldId="325"/>
            <ac:spMk id="23" creationId="{BCF1F9EE-A4B2-888D-5B7C-01E8E5091C24}"/>
          </ac:spMkLst>
        </pc:spChg>
        <pc:spChg chg="mod">
          <ac:chgData name="#NI YUQIN#" userId="edf0547c-0190-4036-855d-43e773c42b6a" providerId="ADAL" clId="{A41B80EA-89D9-0B41-BC40-B991FFF50123}" dt="2024-11-28T10:41:41.084" v="171"/>
          <ac:spMkLst>
            <pc:docMk/>
            <pc:sldMk cId="2159058649" sldId="325"/>
            <ac:spMk id="32" creationId="{44CA1106-D318-8F4E-912F-8911348765B2}"/>
          </ac:spMkLst>
        </pc:spChg>
        <pc:spChg chg="add mod topLvl">
          <ac:chgData name="#NI YUQIN#" userId="edf0547c-0190-4036-855d-43e773c42b6a" providerId="ADAL" clId="{A41B80EA-89D9-0B41-BC40-B991FFF50123}" dt="2024-11-28T13:22:06.731" v="937" actId="164"/>
          <ac:spMkLst>
            <pc:docMk/>
            <pc:sldMk cId="2159058649" sldId="325"/>
            <ac:spMk id="33" creationId="{783B4B60-9227-704B-B095-247A4960E075}"/>
          </ac:spMkLst>
        </pc:spChg>
        <pc:spChg chg="add mod">
          <ac:chgData name="#NI YUQIN#" userId="edf0547c-0190-4036-855d-43e773c42b6a" providerId="ADAL" clId="{A41B80EA-89D9-0B41-BC40-B991FFF50123}" dt="2024-11-28T10:45:28.954" v="229" actId="1076"/>
          <ac:spMkLst>
            <pc:docMk/>
            <pc:sldMk cId="2159058649" sldId="325"/>
            <ac:spMk id="35" creationId="{3D3ABA2E-D9A7-904E-83D3-5F34B7D64C57}"/>
          </ac:spMkLst>
        </pc:spChg>
        <pc:spChg chg="mod">
          <ac:chgData name="#NI YUQIN#" userId="edf0547c-0190-4036-855d-43e773c42b6a" providerId="ADAL" clId="{A41B80EA-89D9-0B41-BC40-B991FFF50123}" dt="2024-11-28T10:45:41.852" v="232"/>
          <ac:spMkLst>
            <pc:docMk/>
            <pc:sldMk cId="2159058649" sldId="325"/>
            <ac:spMk id="38" creationId="{BA72C695-6F87-8A43-B421-6A7A03E83180}"/>
          </ac:spMkLst>
        </pc:spChg>
        <pc:spChg chg="mod">
          <ac:chgData name="#NI YUQIN#" userId="edf0547c-0190-4036-855d-43e773c42b6a" providerId="ADAL" clId="{A41B80EA-89D9-0B41-BC40-B991FFF50123}" dt="2024-11-28T10:46:40.725" v="239"/>
          <ac:spMkLst>
            <pc:docMk/>
            <pc:sldMk cId="2159058649" sldId="325"/>
            <ac:spMk id="43" creationId="{AA9CA475-85AE-FC4D-BACD-E1F6F551BD89}"/>
          </ac:spMkLst>
        </pc:spChg>
        <pc:spChg chg="add mod">
          <ac:chgData name="#NI YUQIN#" userId="edf0547c-0190-4036-855d-43e773c42b6a" providerId="ADAL" clId="{A41B80EA-89D9-0B41-BC40-B991FFF50123}" dt="2024-11-28T11:59:50.917" v="411" actId="1076"/>
          <ac:spMkLst>
            <pc:docMk/>
            <pc:sldMk cId="2159058649" sldId="325"/>
            <ac:spMk id="49" creationId="{D0BF7DA6-BDB5-4D44-9D26-4C332661C13F}"/>
          </ac:spMkLst>
        </pc:spChg>
        <pc:spChg chg="add mod">
          <ac:chgData name="#NI YUQIN#" userId="edf0547c-0190-4036-855d-43e773c42b6a" providerId="ADAL" clId="{A41B80EA-89D9-0B41-BC40-B991FFF50123}" dt="2024-11-28T11:59:50.917" v="411" actId="1076"/>
          <ac:spMkLst>
            <pc:docMk/>
            <pc:sldMk cId="2159058649" sldId="325"/>
            <ac:spMk id="50" creationId="{19E33495-B39D-6C4C-B131-3FE2D0EB75E6}"/>
          </ac:spMkLst>
        </pc:spChg>
        <pc:spChg chg="add mod topLvl">
          <ac:chgData name="#NI YUQIN#" userId="edf0547c-0190-4036-855d-43e773c42b6a" providerId="ADAL" clId="{A41B80EA-89D9-0B41-BC40-B991FFF50123}" dt="2024-11-28T13:22:05.790" v="935" actId="164"/>
          <ac:spMkLst>
            <pc:docMk/>
            <pc:sldMk cId="2159058649" sldId="325"/>
            <ac:spMk id="51" creationId="{0A14D928-6C8A-754E-9100-77FF6B86076D}"/>
          </ac:spMkLst>
        </pc:spChg>
        <pc:spChg chg="mod">
          <ac:chgData name="#NI YUQIN#" userId="edf0547c-0190-4036-855d-43e773c42b6a" providerId="ADAL" clId="{A41B80EA-89D9-0B41-BC40-B991FFF50123}" dt="2024-11-28T10:52:03.477" v="297"/>
          <ac:spMkLst>
            <pc:docMk/>
            <pc:sldMk cId="2159058649" sldId="325"/>
            <ac:spMk id="54" creationId="{B36F358F-A29D-4643-86EC-4B568023DFE3}"/>
          </ac:spMkLst>
        </pc:spChg>
        <pc:spChg chg="add mod">
          <ac:chgData name="#NI YUQIN#" userId="edf0547c-0190-4036-855d-43e773c42b6a" providerId="ADAL" clId="{A41B80EA-89D9-0B41-BC40-B991FFF50123}" dt="2024-11-28T11:59:50.917" v="411" actId="1076"/>
          <ac:spMkLst>
            <pc:docMk/>
            <pc:sldMk cId="2159058649" sldId="325"/>
            <ac:spMk id="55" creationId="{B9C5F738-21C8-A347-8206-85B48FE3537C}"/>
          </ac:spMkLst>
        </pc:spChg>
        <pc:spChg chg="mod">
          <ac:chgData name="#NI YUQIN#" userId="edf0547c-0190-4036-855d-43e773c42b6a" providerId="ADAL" clId="{A41B80EA-89D9-0B41-BC40-B991FFF50123}" dt="2024-11-28T10:52:16.377" v="299"/>
          <ac:spMkLst>
            <pc:docMk/>
            <pc:sldMk cId="2159058649" sldId="325"/>
            <ac:spMk id="58" creationId="{569AF1ED-1DAF-2A45-B32E-B8E7E6F60322}"/>
          </ac:spMkLst>
        </pc:spChg>
        <pc:spChg chg="add del mod">
          <ac:chgData name="#NI YUQIN#" userId="edf0547c-0190-4036-855d-43e773c42b6a" providerId="ADAL" clId="{A41B80EA-89D9-0B41-BC40-B991FFF50123}" dt="2024-11-28T10:53:21.119" v="311" actId="478"/>
          <ac:spMkLst>
            <pc:docMk/>
            <pc:sldMk cId="2159058649" sldId="325"/>
            <ac:spMk id="60" creationId="{45D32576-106C-2C49-862C-EFA15871AA43}"/>
          </ac:spMkLst>
        </pc:spChg>
        <pc:spChg chg="del mod">
          <ac:chgData name="#NI YUQIN#" userId="edf0547c-0190-4036-855d-43e773c42b6a" providerId="ADAL" clId="{A41B80EA-89D9-0B41-BC40-B991FFF50123}" dt="2024-11-28T10:54:50.443" v="326" actId="478"/>
          <ac:spMkLst>
            <pc:docMk/>
            <pc:sldMk cId="2159058649" sldId="325"/>
            <ac:spMk id="65" creationId="{3E09E233-AB85-7E41-8B7B-EFAB9E863C30}"/>
          </ac:spMkLst>
        </pc:spChg>
        <pc:spChg chg="mod">
          <ac:chgData name="#NI YUQIN#" userId="edf0547c-0190-4036-855d-43e773c42b6a" providerId="ADAL" clId="{A41B80EA-89D9-0B41-BC40-B991FFF50123}" dt="2024-11-28T10:55:04.169" v="328"/>
          <ac:spMkLst>
            <pc:docMk/>
            <pc:sldMk cId="2159058649" sldId="325"/>
            <ac:spMk id="70" creationId="{086D9ACC-D696-4243-A20E-1648EE92714D}"/>
          </ac:spMkLst>
        </pc:spChg>
        <pc:spChg chg="add mod">
          <ac:chgData name="#NI YUQIN#" userId="edf0547c-0190-4036-855d-43e773c42b6a" providerId="ADAL" clId="{A41B80EA-89D9-0B41-BC40-B991FFF50123}" dt="2024-11-28T12:27:30.854" v="644" actId="1076"/>
          <ac:spMkLst>
            <pc:docMk/>
            <pc:sldMk cId="2159058649" sldId="325"/>
            <ac:spMk id="73" creationId="{628295BE-40D2-8B43-9DBC-01584E91EDBB}"/>
          </ac:spMkLst>
        </pc:spChg>
        <pc:spChg chg="mod">
          <ac:chgData name="#NI YUQIN#" userId="edf0547c-0190-4036-855d-43e773c42b6a" providerId="ADAL" clId="{A41B80EA-89D9-0B41-BC40-B991FFF50123}" dt="2024-11-28T10:56:41.097" v="355"/>
          <ac:spMkLst>
            <pc:docMk/>
            <pc:sldMk cId="2159058649" sldId="325"/>
            <ac:spMk id="76" creationId="{EB9AF496-7A06-6F43-99E4-C563D299741A}"/>
          </ac:spMkLst>
        </pc:spChg>
        <pc:spChg chg="add mod">
          <ac:chgData name="#NI YUQIN#" userId="edf0547c-0190-4036-855d-43e773c42b6a" providerId="ADAL" clId="{A41B80EA-89D9-0B41-BC40-B991FFF50123}" dt="2024-11-28T12:27:30.854" v="644" actId="1076"/>
          <ac:spMkLst>
            <pc:docMk/>
            <pc:sldMk cId="2159058649" sldId="325"/>
            <ac:spMk id="77" creationId="{6171B788-29AD-3F4F-873D-DF7F916E613B}"/>
          </ac:spMkLst>
        </pc:spChg>
        <pc:spChg chg="mod">
          <ac:chgData name="#NI YUQIN#" userId="edf0547c-0190-4036-855d-43e773c42b6a" providerId="ADAL" clId="{A41B80EA-89D9-0B41-BC40-B991FFF50123}" dt="2024-11-28T10:56:41.097" v="355"/>
          <ac:spMkLst>
            <pc:docMk/>
            <pc:sldMk cId="2159058649" sldId="325"/>
            <ac:spMk id="80" creationId="{EDCA9748-431C-3741-A51F-32260B09CBA2}"/>
          </ac:spMkLst>
        </pc:spChg>
        <pc:spChg chg="add mod">
          <ac:chgData name="#NI YUQIN#" userId="edf0547c-0190-4036-855d-43e773c42b6a" providerId="ADAL" clId="{A41B80EA-89D9-0B41-BC40-B991FFF50123}" dt="2024-11-28T11:59:50.917" v="411" actId="1076"/>
          <ac:spMkLst>
            <pc:docMk/>
            <pc:sldMk cId="2159058649" sldId="325"/>
            <ac:spMk id="84" creationId="{89AACB27-B5EF-F044-AAD6-284CE0B1140B}"/>
          </ac:spMkLst>
        </pc:spChg>
        <pc:spChg chg="add mod topLvl">
          <ac:chgData name="#NI YUQIN#" userId="edf0547c-0190-4036-855d-43e773c42b6a" providerId="ADAL" clId="{A41B80EA-89D9-0B41-BC40-B991FFF50123}" dt="2024-11-28T13:22:07.182" v="938" actId="164"/>
          <ac:spMkLst>
            <pc:docMk/>
            <pc:sldMk cId="2159058649" sldId="325"/>
            <ac:spMk id="86" creationId="{B65392E7-29C0-B142-8E6F-0B3D56C4D263}"/>
          </ac:spMkLst>
        </pc:spChg>
        <pc:spChg chg="mod">
          <ac:chgData name="#NI YUQIN#" userId="edf0547c-0190-4036-855d-43e773c42b6a" providerId="ADAL" clId="{A41B80EA-89D9-0B41-BC40-B991FFF50123}" dt="2024-11-28T10:58:25.452" v="375"/>
          <ac:spMkLst>
            <pc:docMk/>
            <pc:sldMk cId="2159058649" sldId="325"/>
            <ac:spMk id="89" creationId="{EEB894DA-7F4B-BF44-9426-41935DCB427B}"/>
          </ac:spMkLst>
        </pc:spChg>
        <pc:spChg chg="add mod">
          <ac:chgData name="#NI YUQIN#" userId="edf0547c-0190-4036-855d-43e773c42b6a" providerId="ADAL" clId="{A41B80EA-89D9-0B41-BC40-B991FFF50123}" dt="2024-11-28T12:21:51.191" v="558" actId="1076"/>
          <ac:spMkLst>
            <pc:docMk/>
            <pc:sldMk cId="2159058649" sldId="325"/>
            <ac:spMk id="95" creationId="{3EC0E465-5923-DC49-AC17-BDEDBB51C7E0}"/>
          </ac:spMkLst>
        </pc:spChg>
        <pc:spChg chg="add mod topLvl">
          <ac:chgData name="#NI YUQIN#" userId="edf0547c-0190-4036-855d-43e773c42b6a" providerId="ADAL" clId="{A41B80EA-89D9-0B41-BC40-B991FFF50123}" dt="2024-11-28T13:22:06.731" v="937" actId="164"/>
          <ac:spMkLst>
            <pc:docMk/>
            <pc:sldMk cId="2159058649" sldId="325"/>
            <ac:spMk id="96" creationId="{A1C99032-E599-3940-9957-7EAED37C77D3}"/>
          </ac:spMkLst>
        </pc:spChg>
        <pc:spChg chg="add mod topLvl">
          <ac:chgData name="#NI YUQIN#" userId="edf0547c-0190-4036-855d-43e773c42b6a" providerId="ADAL" clId="{A41B80EA-89D9-0B41-BC40-B991FFF50123}" dt="2024-11-28T13:22:06.202" v="936" actId="164"/>
          <ac:spMkLst>
            <pc:docMk/>
            <pc:sldMk cId="2159058649" sldId="325"/>
            <ac:spMk id="97" creationId="{65867377-8199-9747-B34F-C90ABF31405C}"/>
          </ac:spMkLst>
        </pc:spChg>
        <pc:spChg chg="add mod topLvl">
          <ac:chgData name="#NI YUQIN#" userId="edf0547c-0190-4036-855d-43e773c42b6a" providerId="ADAL" clId="{A41B80EA-89D9-0B41-BC40-B991FFF50123}" dt="2024-11-28T13:22:05.790" v="935" actId="164"/>
          <ac:spMkLst>
            <pc:docMk/>
            <pc:sldMk cId="2159058649" sldId="325"/>
            <ac:spMk id="98" creationId="{A20EC609-D780-884E-94F2-556551C970C4}"/>
          </ac:spMkLst>
        </pc:spChg>
        <pc:spChg chg="add mod">
          <ac:chgData name="#NI YUQIN#" userId="edf0547c-0190-4036-855d-43e773c42b6a" providerId="ADAL" clId="{A41B80EA-89D9-0B41-BC40-B991FFF50123}" dt="2024-11-28T12:09:56.112" v="527" actId="20577"/>
          <ac:spMkLst>
            <pc:docMk/>
            <pc:sldMk cId="2159058649" sldId="325"/>
            <ac:spMk id="99" creationId="{239B3CE9-0475-9F46-80B9-A6B466C1A589}"/>
          </ac:spMkLst>
        </pc:spChg>
        <pc:spChg chg="add mod">
          <ac:chgData name="#NI YUQIN#" userId="edf0547c-0190-4036-855d-43e773c42b6a" providerId="ADAL" clId="{A41B80EA-89D9-0B41-BC40-B991FFF50123}" dt="2024-11-28T12:10:48.263" v="530" actId="1037"/>
          <ac:spMkLst>
            <pc:docMk/>
            <pc:sldMk cId="2159058649" sldId="325"/>
            <ac:spMk id="100" creationId="{9BC0EFFD-A63F-AD49-9F8C-BEA556EE62F0}"/>
          </ac:spMkLst>
        </pc:spChg>
        <pc:spChg chg="add mod">
          <ac:chgData name="#NI YUQIN#" userId="edf0547c-0190-4036-855d-43e773c42b6a" providerId="ADAL" clId="{A41B80EA-89D9-0B41-BC40-B991FFF50123}" dt="2024-11-28T12:11:12.461" v="538" actId="20577"/>
          <ac:spMkLst>
            <pc:docMk/>
            <pc:sldMk cId="2159058649" sldId="325"/>
            <ac:spMk id="101" creationId="{4FC2CA39-94BB-3A4E-873C-0BAE28E8045A}"/>
          </ac:spMkLst>
        </pc:spChg>
        <pc:spChg chg="add mod">
          <ac:chgData name="#NI YUQIN#" userId="edf0547c-0190-4036-855d-43e773c42b6a" providerId="ADAL" clId="{A41B80EA-89D9-0B41-BC40-B991FFF50123}" dt="2024-11-28T12:26:00.919" v="632" actId="1037"/>
          <ac:spMkLst>
            <pc:docMk/>
            <pc:sldMk cId="2159058649" sldId="325"/>
            <ac:spMk id="102" creationId="{92967520-8B90-9E45-B3B1-BBE76491FA2F}"/>
          </ac:spMkLst>
        </pc:spChg>
        <pc:spChg chg="add mod">
          <ac:chgData name="#NI YUQIN#" userId="edf0547c-0190-4036-855d-43e773c42b6a" providerId="ADAL" clId="{A41B80EA-89D9-0B41-BC40-B991FFF50123}" dt="2024-11-28T12:25:58.648" v="631" actId="1035"/>
          <ac:spMkLst>
            <pc:docMk/>
            <pc:sldMk cId="2159058649" sldId="325"/>
            <ac:spMk id="103" creationId="{C449D55F-C586-9E4C-A812-EC486B81CA97}"/>
          </ac:spMkLst>
        </pc:spChg>
        <pc:spChg chg="add mod">
          <ac:chgData name="#NI YUQIN#" userId="edf0547c-0190-4036-855d-43e773c42b6a" providerId="ADAL" clId="{A41B80EA-89D9-0B41-BC40-B991FFF50123}" dt="2024-11-28T12:11:53.217" v="550" actId="20577"/>
          <ac:spMkLst>
            <pc:docMk/>
            <pc:sldMk cId="2159058649" sldId="325"/>
            <ac:spMk id="104" creationId="{AC17F965-3BB3-ED4C-9A4A-BEF7ADE15DD3}"/>
          </ac:spMkLst>
        </pc:spChg>
        <pc:spChg chg="add mod">
          <ac:chgData name="#NI YUQIN#" userId="edf0547c-0190-4036-855d-43e773c42b6a" providerId="ADAL" clId="{A41B80EA-89D9-0B41-BC40-B991FFF50123}" dt="2024-11-28T12:26:13.339" v="635" actId="1037"/>
          <ac:spMkLst>
            <pc:docMk/>
            <pc:sldMk cId="2159058649" sldId="325"/>
            <ac:spMk id="105" creationId="{F995FBAD-71DB-E141-9B29-CA329380B99E}"/>
          </ac:spMkLst>
        </pc:spChg>
        <pc:spChg chg="add mod">
          <ac:chgData name="#NI YUQIN#" userId="edf0547c-0190-4036-855d-43e773c42b6a" providerId="ADAL" clId="{A41B80EA-89D9-0B41-BC40-B991FFF50123}" dt="2024-11-28T12:26:18.914" v="638" actId="1037"/>
          <ac:spMkLst>
            <pc:docMk/>
            <pc:sldMk cId="2159058649" sldId="325"/>
            <ac:spMk id="106" creationId="{EC5A1DC9-FDE6-544F-9593-02BB9E62A0B1}"/>
          </ac:spMkLst>
        </pc:spChg>
        <pc:spChg chg="add mod">
          <ac:chgData name="#NI YUQIN#" userId="edf0547c-0190-4036-855d-43e773c42b6a" providerId="ADAL" clId="{A41B80EA-89D9-0B41-BC40-B991FFF50123}" dt="2024-11-28T12:22:13.213" v="561" actId="1076"/>
          <ac:spMkLst>
            <pc:docMk/>
            <pc:sldMk cId="2159058649" sldId="325"/>
            <ac:spMk id="107" creationId="{1B6BEBFE-C02D-4649-AC20-6E1746D2BF93}"/>
          </ac:spMkLst>
        </pc:spChg>
        <pc:spChg chg="add mod">
          <ac:chgData name="#NI YUQIN#" userId="edf0547c-0190-4036-855d-43e773c42b6a" providerId="ADAL" clId="{A41B80EA-89D9-0B41-BC40-B991FFF50123}" dt="2024-11-28T12:22:40.140" v="575" actId="1076"/>
          <ac:spMkLst>
            <pc:docMk/>
            <pc:sldMk cId="2159058649" sldId="325"/>
            <ac:spMk id="108" creationId="{437372BC-9F2F-3B48-905A-CEB43C8CEA03}"/>
          </ac:spMkLst>
        </pc:spChg>
        <pc:spChg chg="add mod">
          <ac:chgData name="#NI YUQIN#" userId="edf0547c-0190-4036-855d-43e773c42b6a" providerId="ADAL" clId="{A41B80EA-89D9-0B41-BC40-B991FFF50123}" dt="2024-11-28T12:22:54.340" v="588" actId="20577"/>
          <ac:spMkLst>
            <pc:docMk/>
            <pc:sldMk cId="2159058649" sldId="325"/>
            <ac:spMk id="109" creationId="{2526DB86-40EC-2444-885B-D62EC70E94B0}"/>
          </ac:spMkLst>
        </pc:spChg>
        <pc:spChg chg="add mod">
          <ac:chgData name="#NI YUQIN#" userId="edf0547c-0190-4036-855d-43e773c42b6a" providerId="ADAL" clId="{A41B80EA-89D9-0B41-BC40-B991FFF50123}" dt="2024-11-28T12:23:00.620" v="591" actId="20577"/>
          <ac:spMkLst>
            <pc:docMk/>
            <pc:sldMk cId="2159058649" sldId="325"/>
            <ac:spMk id="110" creationId="{1641F051-A1C2-934D-AF3F-4F76664DFDFA}"/>
          </ac:spMkLst>
        </pc:spChg>
        <pc:spChg chg="add del mod topLvl">
          <ac:chgData name="#NI YUQIN#" userId="edf0547c-0190-4036-855d-43e773c42b6a" providerId="ADAL" clId="{A41B80EA-89D9-0B41-BC40-B991FFF50123}" dt="2024-11-28T13:22:38.858" v="949"/>
          <ac:spMkLst>
            <pc:docMk/>
            <pc:sldMk cId="2159058649" sldId="325"/>
            <ac:spMk id="111" creationId="{CDE436B0-3382-D54C-8114-562E062D52B4}"/>
          </ac:spMkLst>
        </pc:spChg>
        <pc:spChg chg="add del mod">
          <ac:chgData name="#NI YUQIN#" userId="edf0547c-0190-4036-855d-43e773c42b6a" providerId="ADAL" clId="{A41B80EA-89D9-0B41-BC40-B991FFF50123}" dt="2024-11-28T13:22:28.406" v="944" actId="478"/>
          <ac:spMkLst>
            <pc:docMk/>
            <pc:sldMk cId="2159058649" sldId="325"/>
            <ac:spMk id="112" creationId="{33AC7E26-174F-E44B-8501-BF22975BB9E0}"/>
          </ac:spMkLst>
        </pc:spChg>
        <pc:spChg chg="add mod">
          <ac:chgData name="#NI YUQIN#" userId="edf0547c-0190-4036-855d-43e773c42b6a" providerId="ADAL" clId="{A41B80EA-89D9-0B41-BC40-B991FFF50123}" dt="2024-11-28T12:27:21.982" v="643" actId="1076"/>
          <ac:spMkLst>
            <pc:docMk/>
            <pc:sldMk cId="2159058649" sldId="325"/>
            <ac:spMk id="113" creationId="{029319E2-7F19-E84B-BA68-DE67F807F10D}"/>
          </ac:spMkLst>
        </pc:spChg>
        <pc:spChg chg="add mod">
          <ac:chgData name="#NI YUQIN#" userId="edf0547c-0190-4036-855d-43e773c42b6a" providerId="ADAL" clId="{A41B80EA-89D9-0B41-BC40-B991FFF50123}" dt="2024-11-28T12:27:21.982" v="643" actId="1076"/>
          <ac:spMkLst>
            <pc:docMk/>
            <pc:sldMk cId="2159058649" sldId="325"/>
            <ac:spMk id="114" creationId="{3E9FFB9D-3E8C-AF45-B60D-5FE48EC6B12C}"/>
          </ac:spMkLst>
        </pc:spChg>
        <pc:spChg chg="mod">
          <ac:chgData name="#NI YUQIN#" userId="edf0547c-0190-4036-855d-43e773c42b6a" providerId="ADAL" clId="{A41B80EA-89D9-0B41-BC40-B991FFF50123}" dt="2024-11-28T13:22:41.836" v="950"/>
          <ac:spMkLst>
            <pc:docMk/>
            <pc:sldMk cId="2159058649" sldId="325"/>
            <ac:spMk id="117" creationId="{7FC0FCDB-974B-0A46-B1D7-D4BE3912BD7D}"/>
          </ac:spMkLst>
        </pc:spChg>
        <pc:spChg chg="mod">
          <ac:chgData name="#NI YUQIN#" userId="edf0547c-0190-4036-855d-43e773c42b6a" providerId="ADAL" clId="{A41B80EA-89D9-0B41-BC40-B991FFF50123}" dt="2024-11-28T13:22:41.836" v="950"/>
          <ac:spMkLst>
            <pc:docMk/>
            <pc:sldMk cId="2159058649" sldId="325"/>
            <ac:spMk id="120" creationId="{E20AE54B-9D17-7847-9DF0-48238E6D4652}"/>
          </ac:spMkLst>
        </pc:spChg>
        <pc:grpChg chg="add mod">
          <ac:chgData name="#NI YUQIN#" userId="edf0547c-0190-4036-855d-43e773c42b6a" providerId="ADAL" clId="{A41B80EA-89D9-0B41-BC40-B991FFF50123}" dt="2024-11-28T12:25:19.363" v="623" actId="1038"/>
          <ac:grpSpMkLst>
            <pc:docMk/>
            <pc:sldMk cId="2159058649" sldId="325"/>
            <ac:grpSpMk id="3" creationId="{B9465FBB-DC87-214B-AC88-69E49372E402}"/>
          </ac:grpSpMkLst>
        </pc:grpChg>
        <pc:grpChg chg="add mod">
          <ac:chgData name="#NI YUQIN#" userId="edf0547c-0190-4036-855d-43e773c42b6a" providerId="ADAL" clId="{A41B80EA-89D9-0B41-BC40-B991FFF50123}" dt="2024-11-28T12:26:10.197" v="634" actId="1038"/>
          <ac:grpSpMkLst>
            <pc:docMk/>
            <pc:sldMk cId="2159058649" sldId="325"/>
            <ac:grpSpMk id="4" creationId="{2A74337A-759F-B448-BD6A-DAF12D8B2349}"/>
          </ac:grpSpMkLst>
        </pc:grpChg>
        <pc:grpChg chg="add">
          <ac:chgData name="#NI YUQIN#" userId="edf0547c-0190-4036-855d-43e773c42b6a" providerId="ADAL" clId="{A41B80EA-89D9-0B41-BC40-B991FFF50123}" dt="2024-11-28T12:24:03.719" v="595" actId="164"/>
          <ac:grpSpMkLst>
            <pc:docMk/>
            <pc:sldMk cId="2159058649" sldId="325"/>
            <ac:grpSpMk id="6" creationId="{8D9B62FE-F145-6245-94E1-A27E70EB3E2E}"/>
          </ac:grpSpMkLst>
        </pc:grpChg>
        <pc:grpChg chg="add mod topLvl">
          <ac:chgData name="#NI YUQIN#" userId="edf0547c-0190-4036-855d-43e773c42b6a" providerId="ADAL" clId="{A41B80EA-89D9-0B41-BC40-B991FFF50123}" dt="2024-11-28T13:37:11.583" v="968" actId="554"/>
          <ac:grpSpMkLst>
            <pc:docMk/>
            <pc:sldMk cId="2159058649" sldId="325"/>
            <ac:grpSpMk id="7" creationId="{90DEC35B-1E75-7E47-AB65-FD09CFF1B340}"/>
          </ac:grpSpMkLst>
        </pc:grpChg>
        <pc:grpChg chg="add del mod">
          <ac:chgData name="#NI YUQIN#" userId="edf0547c-0190-4036-855d-43e773c42b6a" providerId="ADAL" clId="{A41B80EA-89D9-0B41-BC40-B991FFF50123}" dt="2024-11-28T13:22:07.182" v="938" actId="164"/>
          <ac:grpSpMkLst>
            <pc:docMk/>
            <pc:sldMk cId="2159058649" sldId="325"/>
            <ac:grpSpMk id="10" creationId="{ED3BDA6A-CB10-F04C-A867-91BD90ED3CFA}"/>
          </ac:grpSpMkLst>
        </pc:grpChg>
        <pc:grpChg chg="add del">
          <ac:chgData name="#NI YUQIN#" userId="edf0547c-0190-4036-855d-43e773c42b6a" providerId="ADAL" clId="{A41B80EA-89D9-0B41-BC40-B991FFF50123}" dt="2024-11-28T13:22:06.731" v="937" actId="164"/>
          <ac:grpSpMkLst>
            <pc:docMk/>
            <pc:sldMk cId="2159058649" sldId="325"/>
            <ac:grpSpMk id="11" creationId="{597632A8-9389-3343-B6E2-B23E61398D14}"/>
          </ac:grpSpMkLst>
        </pc:grpChg>
        <pc:grpChg chg="add del">
          <ac:chgData name="#NI YUQIN#" userId="edf0547c-0190-4036-855d-43e773c42b6a" providerId="ADAL" clId="{A41B80EA-89D9-0B41-BC40-B991FFF50123}" dt="2024-11-28T13:22:06.202" v="936" actId="164"/>
          <ac:grpSpMkLst>
            <pc:docMk/>
            <pc:sldMk cId="2159058649" sldId="325"/>
            <ac:grpSpMk id="12" creationId="{2B1070C4-2168-D04D-BED2-33BFB2F877C3}"/>
          </ac:grpSpMkLst>
        </pc:grpChg>
        <pc:grpChg chg="add mod">
          <ac:chgData name="#NI YUQIN#" userId="edf0547c-0190-4036-855d-43e773c42b6a" providerId="ADAL" clId="{A41B80EA-89D9-0B41-BC40-B991FFF50123}" dt="2024-11-28T11:59:50.917" v="411" actId="1076"/>
          <ac:grpSpMkLst>
            <pc:docMk/>
            <pc:sldMk cId="2159058649" sldId="325"/>
            <ac:grpSpMk id="13" creationId="{526C74AF-DFDA-AF47-BD22-084AA499AD57}"/>
          </ac:grpSpMkLst>
        </pc:grpChg>
        <pc:grpChg chg="add del">
          <ac:chgData name="#NI YUQIN#" userId="edf0547c-0190-4036-855d-43e773c42b6a" providerId="ADAL" clId="{A41B80EA-89D9-0B41-BC40-B991FFF50123}" dt="2024-11-28T13:22:05.790" v="935" actId="164"/>
          <ac:grpSpMkLst>
            <pc:docMk/>
            <pc:sldMk cId="2159058649" sldId="325"/>
            <ac:grpSpMk id="14" creationId="{37292275-CA3A-8141-9C75-BE229BA0FC02}"/>
          </ac:grpSpMkLst>
        </pc:grpChg>
        <pc:grpChg chg="add del mod">
          <ac:chgData name="#NI YUQIN#" userId="edf0547c-0190-4036-855d-43e773c42b6a" providerId="ADAL" clId="{A41B80EA-89D9-0B41-BC40-B991FFF50123}" dt="2024-11-28T11:56:10.323" v="406" actId="478"/>
          <ac:grpSpMkLst>
            <pc:docMk/>
            <pc:sldMk cId="2159058649" sldId="325"/>
            <ac:grpSpMk id="17" creationId="{134E17A6-D4F0-5047-880E-3CD910CCA494}"/>
          </ac:grpSpMkLst>
        </pc:grpChg>
        <pc:grpChg chg="add mod">
          <ac:chgData name="#NI YUQIN#" userId="edf0547c-0190-4036-855d-43e773c42b6a" providerId="ADAL" clId="{A41B80EA-89D9-0B41-BC40-B991FFF50123}" dt="2024-11-28T11:59:50.917" v="411" actId="1076"/>
          <ac:grpSpMkLst>
            <pc:docMk/>
            <pc:sldMk cId="2159058649" sldId="325"/>
            <ac:grpSpMk id="21" creationId="{B7E23CC3-ACE4-4644-9B7A-7D912813839C}"/>
          </ac:grpSpMkLst>
        </pc:grpChg>
        <pc:grpChg chg="add del mod">
          <ac:chgData name="#NI YUQIN#" userId="edf0547c-0190-4036-855d-43e773c42b6a" providerId="ADAL" clId="{A41B80EA-89D9-0B41-BC40-B991FFF50123}" dt="2024-11-28T11:56:10.323" v="406" actId="478"/>
          <ac:grpSpMkLst>
            <pc:docMk/>
            <pc:sldMk cId="2159058649" sldId="325"/>
            <ac:grpSpMk id="28" creationId="{362DC23E-E0F8-9F4A-B6C9-D57DD4623429}"/>
          </ac:grpSpMkLst>
        </pc:grpChg>
        <pc:grpChg chg="mod">
          <ac:chgData name="#NI YUQIN#" userId="edf0547c-0190-4036-855d-43e773c42b6a" providerId="ADAL" clId="{A41B80EA-89D9-0B41-BC40-B991FFF50123}" dt="2024-11-28T10:41:41.084" v="171"/>
          <ac:grpSpMkLst>
            <pc:docMk/>
            <pc:sldMk cId="2159058649" sldId="325"/>
            <ac:grpSpMk id="30" creationId="{4B0CF800-AE9D-444F-8D3E-3F57DEFEFFF7}"/>
          </ac:grpSpMkLst>
        </pc:grpChg>
        <pc:grpChg chg="add mod topLvl">
          <ac:chgData name="#NI YUQIN#" userId="edf0547c-0190-4036-855d-43e773c42b6a" providerId="ADAL" clId="{A41B80EA-89D9-0B41-BC40-B991FFF50123}" dt="2024-11-28T13:22:06.731" v="937" actId="164"/>
          <ac:grpSpMkLst>
            <pc:docMk/>
            <pc:sldMk cId="2159058649" sldId="325"/>
            <ac:grpSpMk id="36" creationId="{7A407A64-321A-AE4C-AAA3-4CAA89D45038}"/>
          </ac:grpSpMkLst>
        </pc:grpChg>
        <pc:grpChg chg="add mod">
          <ac:chgData name="#NI YUQIN#" userId="edf0547c-0190-4036-855d-43e773c42b6a" providerId="ADAL" clId="{A41B80EA-89D9-0B41-BC40-B991FFF50123}" dt="2024-11-28T10:46:43.592" v="240" actId="1076"/>
          <ac:grpSpMkLst>
            <pc:docMk/>
            <pc:sldMk cId="2159058649" sldId="325"/>
            <ac:grpSpMk id="41" creationId="{13E101A6-60DA-C64B-84D8-F6F7BA9E2AC9}"/>
          </ac:grpSpMkLst>
        </pc:grpChg>
        <pc:grpChg chg="add mod">
          <ac:chgData name="#NI YUQIN#" userId="edf0547c-0190-4036-855d-43e773c42b6a" providerId="ADAL" clId="{A41B80EA-89D9-0B41-BC40-B991FFF50123}" dt="2024-11-28T12:21:59.722" v="559" actId="1076"/>
          <ac:grpSpMkLst>
            <pc:docMk/>
            <pc:sldMk cId="2159058649" sldId="325"/>
            <ac:grpSpMk id="46" creationId="{4166A96B-61A4-104D-B6D1-F7191E4FE660}"/>
          </ac:grpSpMkLst>
        </pc:grpChg>
        <pc:grpChg chg="add mod topLvl">
          <ac:chgData name="#NI YUQIN#" userId="edf0547c-0190-4036-855d-43e773c42b6a" providerId="ADAL" clId="{A41B80EA-89D9-0B41-BC40-B991FFF50123}" dt="2024-11-28T13:22:05.790" v="935" actId="164"/>
          <ac:grpSpMkLst>
            <pc:docMk/>
            <pc:sldMk cId="2159058649" sldId="325"/>
            <ac:grpSpMk id="52" creationId="{CD9FF67D-E5AB-C449-AC02-F9609AF9AB8D}"/>
          </ac:grpSpMkLst>
        </pc:grpChg>
        <pc:grpChg chg="add mod">
          <ac:chgData name="#NI YUQIN#" userId="edf0547c-0190-4036-855d-43e773c42b6a" providerId="ADAL" clId="{A41B80EA-89D9-0B41-BC40-B991FFF50123}" dt="2024-11-28T11:59:50.917" v="411" actId="1076"/>
          <ac:grpSpMkLst>
            <pc:docMk/>
            <pc:sldMk cId="2159058649" sldId="325"/>
            <ac:grpSpMk id="56" creationId="{ACB98316-4C77-484C-9DA1-FA7690CA2D1C}"/>
          </ac:grpSpMkLst>
        </pc:grpChg>
        <pc:grpChg chg="add del mod">
          <ac:chgData name="#NI YUQIN#" userId="edf0547c-0190-4036-855d-43e773c42b6a" providerId="ADAL" clId="{A41B80EA-89D9-0B41-BC40-B991FFF50123}" dt="2024-11-28T10:54:51.113" v="327" actId="478"/>
          <ac:grpSpMkLst>
            <pc:docMk/>
            <pc:sldMk cId="2159058649" sldId="325"/>
            <ac:grpSpMk id="61" creationId="{67EB14D5-599E-F641-9F74-16E0F1894E09}"/>
          </ac:grpSpMkLst>
        </pc:grpChg>
        <pc:grpChg chg="del mod">
          <ac:chgData name="#NI YUQIN#" userId="edf0547c-0190-4036-855d-43e773c42b6a" providerId="ADAL" clId="{A41B80EA-89D9-0B41-BC40-B991FFF50123}" dt="2024-11-28T10:54:50.443" v="326" actId="478"/>
          <ac:grpSpMkLst>
            <pc:docMk/>
            <pc:sldMk cId="2159058649" sldId="325"/>
            <ac:grpSpMk id="63" creationId="{4EF404C5-32D9-F847-9A7C-FC5D677E556B}"/>
          </ac:grpSpMkLst>
        </pc:grpChg>
        <pc:grpChg chg="add del mod">
          <ac:chgData name="#NI YUQIN#" userId="edf0547c-0190-4036-855d-43e773c42b6a" providerId="ADAL" clId="{A41B80EA-89D9-0B41-BC40-B991FFF50123}" dt="2024-11-28T11:56:14.221" v="408" actId="478"/>
          <ac:grpSpMkLst>
            <pc:docMk/>
            <pc:sldMk cId="2159058649" sldId="325"/>
            <ac:grpSpMk id="66" creationId="{792D935C-1ADC-9D47-AF62-1F5D8E9D13D7}"/>
          </ac:grpSpMkLst>
        </pc:grpChg>
        <pc:grpChg chg="mod">
          <ac:chgData name="#NI YUQIN#" userId="edf0547c-0190-4036-855d-43e773c42b6a" providerId="ADAL" clId="{A41B80EA-89D9-0B41-BC40-B991FFF50123}" dt="2024-11-28T10:55:04.169" v="328"/>
          <ac:grpSpMkLst>
            <pc:docMk/>
            <pc:sldMk cId="2159058649" sldId="325"/>
            <ac:grpSpMk id="68" creationId="{27DE8D0E-FDB5-AD4D-BE51-E1F5DAA91944}"/>
          </ac:grpSpMkLst>
        </pc:grpChg>
        <pc:grpChg chg="add mod">
          <ac:chgData name="#NI YUQIN#" userId="edf0547c-0190-4036-855d-43e773c42b6a" providerId="ADAL" clId="{A41B80EA-89D9-0B41-BC40-B991FFF50123}" dt="2024-11-28T11:59:50.917" v="411" actId="1076"/>
          <ac:grpSpMkLst>
            <pc:docMk/>
            <pc:sldMk cId="2159058649" sldId="325"/>
            <ac:grpSpMk id="74" creationId="{C165BA10-DE7D-4241-892B-8B743D5ECA74}"/>
          </ac:grpSpMkLst>
        </pc:grpChg>
        <pc:grpChg chg="add mod">
          <ac:chgData name="#NI YUQIN#" userId="edf0547c-0190-4036-855d-43e773c42b6a" providerId="ADAL" clId="{A41B80EA-89D9-0B41-BC40-B991FFF50123}" dt="2024-11-28T11:59:50.917" v="411" actId="1076"/>
          <ac:grpSpMkLst>
            <pc:docMk/>
            <pc:sldMk cId="2159058649" sldId="325"/>
            <ac:grpSpMk id="78" creationId="{5E556EC5-223C-3346-B5E3-3E1F5CD9F52F}"/>
          </ac:grpSpMkLst>
        </pc:grpChg>
        <pc:grpChg chg="add mod">
          <ac:chgData name="#NI YUQIN#" userId="edf0547c-0190-4036-855d-43e773c42b6a" providerId="ADAL" clId="{A41B80EA-89D9-0B41-BC40-B991FFF50123}" dt="2024-11-28T12:11:37.702" v="545" actId="1036"/>
          <ac:grpSpMkLst>
            <pc:docMk/>
            <pc:sldMk cId="2159058649" sldId="325"/>
            <ac:grpSpMk id="81" creationId="{8C1CA4C5-3512-4D46-A986-B2F45470EB71}"/>
          </ac:grpSpMkLst>
        </pc:grpChg>
        <pc:grpChg chg="add del mod">
          <ac:chgData name="#NI YUQIN#" userId="edf0547c-0190-4036-855d-43e773c42b6a" providerId="ADAL" clId="{A41B80EA-89D9-0B41-BC40-B991FFF50123}" dt="2024-11-28T11:56:17.229" v="409" actId="478"/>
          <ac:grpSpMkLst>
            <pc:docMk/>
            <pc:sldMk cId="2159058649" sldId="325"/>
            <ac:grpSpMk id="87" creationId="{EE54FAB6-9539-0E46-903D-D2D40285741F}"/>
          </ac:grpSpMkLst>
        </pc:grpChg>
        <pc:grpChg chg="add mod">
          <ac:chgData name="#NI YUQIN#" userId="edf0547c-0190-4036-855d-43e773c42b6a" providerId="ADAL" clId="{A41B80EA-89D9-0B41-BC40-B991FFF50123}" dt="2024-11-28T12:21:51.191" v="558" actId="1076"/>
          <ac:grpSpMkLst>
            <pc:docMk/>
            <pc:sldMk cId="2159058649" sldId="325"/>
            <ac:grpSpMk id="92" creationId="{E7682E51-0524-B348-9C27-87237796F557}"/>
          </ac:grpSpMkLst>
        </pc:grpChg>
        <pc:grpChg chg="add mod">
          <ac:chgData name="#NI YUQIN#" userId="edf0547c-0190-4036-855d-43e773c42b6a" providerId="ADAL" clId="{A41B80EA-89D9-0B41-BC40-B991FFF50123}" dt="2024-11-28T13:22:46.308" v="951" actId="1076"/>
          <ac:grpSpMkLst>
            <pc:docMk/>
            <pc:sldMk cId="2159058649" sldId="325"/>
            <ac:grpSpMk id="115" creationId="{05A5EC01-8C3A-C74C-AE3F-14EB043F1318}"/>
          </ac:grpSpMkLst>
        </pc:grpChg>
        <pc:grpChg chg="add mod">
          <ac:chgData name="#NI YUQIN#" userId="edf0547c-0190-4036-855d-43e773c42b6a" providerId="ADAL" clId="{A41B80EA-89D9-0B41-BC40-B991FFF50123}" dt="2024-11-28T13:22:46.308" v="951" actId="1076"/>
          <ac:grpSpMkLst>
            <pc:docMk/>
            <pc:sldMk cId="2159058649" sldId="325"/>
            <ac:grpSpMk id="118" creationId="{C2CADA69-4039-7D41-ACDA-9A2156CACEA2}"/>
          </ac:grpSpMkLst>
        </pc:grpChg>
        <pc:picChg chg="del mod">
          <ac:chgData name="#NI YUQIN#" userId="edf0547c-0190-4036-855d-43e773c42b6a" providerId="ADAL" clId="{A41B80EA-89D9-0B41-BC40-B991FFF50123}" dt="2024-11-28T10:34:08.763" v="127" actId="478"/>
          <ac:picMkLst>
            <pc:docMk/>
            <pc:sldMk cId="2159058649" sldId="325"/>
            <ac:picMk id="2" creationId="{88B896F4-77FF-102B-8E44-00A1D666139C}"/>
          </ac:picMkLst>
        </pc:picChg>
        <pc:picChg chg="del mod">
          <ac:chgData name="#NI YUQIN#" userId="edf0547c-0190-4036-855d-43e773c42b6a" providerId="ADAL" clId="{A41B80EA-89D9-0B41-BC40-B991FFF50123}" dt="2024-11-28T10:33:57.383" v="120" actId="478"/>
          <ac:picMkLst>
            <pc:docMk/>
            <pc:sldMk cId="2159058649" sldId="325"/>
            <ac:picMk id="3" creationId="{53AFEF60-0E7E-9204-A194-95D617A5EE9D}"/>
          </ac:picMkLst>
        </pc:picChg>
        <pc:picChg chg="del mod">
          <ac:chgData name="#NI YUQIN#" userId="edf0547c-0190-4036-855d-43e773c42b6a" providerId="ADAL" clId="{A41B80EA-89D9-0B41-BC40-B991FFF50123}" dt="2024-11-28T10:33:59.320" v="121" actId="478"/>
          <ac:picMkLst>
            <pc:docMk/>
            <pc:sldMk cId="2159058649" sldId="325"/>
            <ac:picMk id="4" creationId="{CC004C09-E4E6-E594-403A-E0EBF9CEE5C3}"/>
          </ac:picMkLst>
        </pc:picChg>
        <pc:picChg chg="del mod">
          <ac:chgData name="#NI YUQIN#" userId="edf0547c-0190-4036-855d-43e773c42b6a" providerId="ADAL" clId="{A41B80EA-89D9-0B41-BC40-B991FFF50123}" dt="2024-11-28T10:34:08.763" v="127" actId="478"/>
          <ac:picMkLst>
            <pc:docMk/>
            <pc:sldMk cId="2159058649" sldId="325"/>
            <ac:picMk id="6" creationId="{39B7C99B-7054-9E4A-7B09-A7DBA578B61A}"/>
          </ac:picMkLst>
        </pc:picChg>
        <pc:picChg chg="del mod">
          <ac:chgData name="#NI YUQIN#" userId="edf0547c-0190-4036-855d-43e773c42b6a" providerId="ADAL" clId="{A41B80EA-89D9-0B41-BC40-B991FFF50123}" dt="2024-11-28T10:34:08.763" v="127" actId="478"/>
          <ac:picMkLst>
            <pc:docMk/>
            <pc:sldMk cId="2159058649" sldId="325"/>
            <ac:picMk id="7" creationId="{5FE45D6B-8FDD-DCF1-8CF4-9AB2843A0437}"/>
          </ac:picMkLst>
        </pc:picChg>
        <pc:picChg chg="del mod">
          <ac:chgData name="#NI YUQIN#" userId="edf0547c-0190-4036-855d-43e773c42b6a" providerId="ADAL" clId="{A41B80EA-89D9-0B41-BC40-B991FFF50123}" dt="2024-11-28T10:34:00.025" v="122" actId="478"/>
          <ac:picMkLst>
            <pc:docMk/>
            <pc:sldMk cId="2159058649" sldId="325"/>
            <ac:picMk id="12" creationId="{044B9B06-949B-1348-7F61-C4B84FF80046}"/>
          </ac:picMkLst>
        </pc:picChg>
        <pc:picChg chg="del mod">
          <ac:chgData name="#NI YUQIN#" userId="edf0547c-0190-4036-855d-43e773c42b6a" providerId="ADAL" clId="{A41B80EA-89D9-0B41-BC40-B991FFF50123}" dt="2024-11-28T10:34:08.763" v="127" actId="478"/>
          <ac:picMkLst>
            <pc:docMk/>
            <pc:sldMk cId="2159058649" sldId="325"/>
            <ac:picMk id="15" creationId="{B0449DAE-D38E-5832-D792-B76CFB9A87D7}"/>
          </ac:picMkLst>
        </pc:picChg>
        <pc:picChg chg="del mod">
          <ac:chgData name="#NI YUQIN#" userId="edf0547c-0190-4036-855d-43e773c42b6a" providerId="ADAL" clId="{A41B80EA-89D9-0B41-BC40-B991FFF50123}" dt="2024-11-28T10:34:08.763" v="127" actId="478"/>
          <ac:picMkLst>
            <pc:docMk/>
            <pc:sldMk cId="2159058649" sldId="325"/>
            <ac:picMk id="18" creationId="{37C9E125-8503-C040-B9DA-2CDE32AF349B}"/>
          </ac:picMkLst>
        </pc:picChg>
        <pc:picChg chg="mod">
          <ac:chgData name="#NI YUQIN#" userId="edf0547c-0190-4036-855d-43e773c42b6a" providerId="ADAL" clId="{A41B80EA-89D9-0B41-BC40-B991FFF50123}" dt="2024-11-28T10:35:27.272" v="128"/>
          <ac:picMkLst>
            <pc:docMk/>
            <pc:sldMk cId="2159058649" sldId="325"/>
            <ac:picMk id="24" creationId="{C42E2414-A228-5043-A07D-018453AC725A}"/>
          </ac:picMkLst>
        </pc:picChg>
        <pc:picChg chg="mod">
          <ac:chgData name="#NI YUQIN#" userId="edf0547c-0190-4036-855d-43e773c42b6a" providerId="ADAL" clId="{A41B80EA-89D9-0B41-BC40-B991FFF50123}" dt="2024-11-28T10:51:00.047" v="290" actId="14100"/>
          <ac:picMkLst>
            <pc:docMk/>
            <pc:sldMk cId="2159058649" sldId="325"/>
            <ac:picMk id="25" creationId="{382161E6-FF36-A749-B74A-A32AF46F102B}"/>
          </ac:picMkLst>
        </pc:picChg>
        <pc:picChg chg="add mod topLvl modCrop">
          <ac:chgData name="#NI YUQIN#" userId="edf0547c-0190-4036-855d-43e773c42b6a" providerId="ADAL" clId="{A41B80EA-89D9-0B41-BC40-B991FFF50123}" dt="2024-11-28T13:37:11.583" v="968" actId="554"/>
          <ac:picMkLst>
            <pc:docMk/>
            <pc:sldMk cId="2159058649" sldId="325"/>
            <ac:picMk id="26" creationId="{C7FA544E-B294-AD4A-985C-968C5B4225F8}"/>
          </ac:picMkLst>
        </pc:picChg>
        <pc:picChg chg="add mod topLvl modCrop">
          <ac:chgData name="#NI YUQIN#" userId="edf0547c-0190-4036-855d-43e773c42b6a" providerId="ADAL" clId="{A41B80EA-89D9-0B41-BC40-B991FFF50123}" dt="2024-11-28T13:37:11.583" v="968" actId="554"/>
          <ac:picMkLst>
            <pc:docMk/>
            <pc:sldMk cId="2159058649" sldId="325"/>
            <ac:picMk id="27" creationId="{D6F4C225-7B64-D042-B501-DBCA22D823EB}"/>
          </ac:picMkLst>
        </pc:picChg>
        <pc:picChg chg="mod">
          <ac:chgData name="#NI YUQIN#" userId="edf0547c-0190-4036-855d-43e773c42b6a" providerId="ADAL" clId="{A41B80EA-89D9-0B41-BC40-B991FFF50123}" dt="2024-11-28T10:41:41.084" v="171"/>
          <ac:picMkLst>
            <pc:docMk/>
            <pc:sldMk cId="2159058649" sldId="325"/>
            <ac:picMk id="29" creationId="{98D95AA9-1CD2-DD42-B16D-F47A82F31AB3}"/>
          </ac:picMkLst>
        </pc:picChg>
        <pc:picChg chg="mod">
          <ac:chgData name="#NI YUQIN#" userId="edf0547c-0190-4036-855d-43e773c42b6a" providerId="ADAL" clId="{A41B80EA-89D9-0B41-BC40-B991FFF50123}" dt="2024-11-28T10:41:41.084" v="171"/>
          <ac:picMkLst>
            <pc:docMk/>
            <pc:sldMk cId="2159058649" sldId="325"/>
            <ac:picMk id="31" creationId="{383373F4-E8BD-D146-B465-AF36DAABCF4A}"/>
          </ac:picMkLst>
        </pc:picChg>
        <pc:picChg chg="add mod">
          <ac:chgData name="#NI YUQIN#" userId="edf0547c-0190-4036-855d-43e773c42b6a" providerId="ADAL" clId="{A41B80EA-89D9-0B41-BC40-B991FFF50123}" dt="2024-11-28T10:45:28.954" v="229" actId="1076"/>
          <ac:picMkLst>
            <pc:docMk/>
            <pc:sldMk cId="2159058649" sldId="325"/>
            <ac:picMk id="34" creationId="{7C1448CC-F35B-2444-B25A-8B529D687438}"/>
          </ac:picMkLst>
        </pc:picChg>
        <pc:picChg chg="mod">
          <ac:chgData name="#NI YUQIN#" userId="edf0547c-0190-4036-855d-43e773c42b6a" providerId="ADAL" clId="{A41B80EA-89D9-0B41-BC40-B991FFF50123}" dt="2024-11-28T10:45:41.852" v="232"/>
          <ac:picMkLst>
            <pc:docMk/>
            <pc:sldMk cId="2159058649" sldId="325"/>
            <ac:picMk id="37" creationId="{DC159281-7662-B94C-948F-2FBD20D5AD65}"/>
          </ac:picMkLst>
        </pc:picChg>
        <pc:picChg chg="add mod">
          <ac:chgData name="#NI YUQIN#" userId="edf0547c-0190-4036-855d-43e773c42b6a" providerId="ADAL" clId="{A41B80EA-89D9-0B41-BC40-B991FFF50123}" dt="2024-11-28T10:47:22.769" v="248" actId="14100"/>
          <ac:picMkLst>
            <pc:docMk/>
            <pc:sldMk cId="2159058649" sldId="325"/>
            <ac:picMk id="39" creationId="{C7F96850-FDFA-8F48-9BB2-E1079EEA6DDB}"/>
          </ac:picMkLst>
        </pc:picChg>
        <pc:picChg chg="add del mod">
          <ac:chgData name="#NI YUQIN#" userId="edf0547c-0190-4036-855d-43e773c42b6a" providerId="ADAL" clId="{A41B80EA-89D9-0B41-BC40-B991FFF50123}" dt="2024-11-28T10:46:34.452" v="238" actId="478"/>
          <ac:picMkLst>
            <pc:docMk/>
            <pc:sldMk cId="2159058649" sldId="325"/>
            <ac:picMk id="40" creationId="{584C9280-8CC4-1B48-894A-57373E567F1C}"/>
          </ac:picMkLst>
        </pc:picChg>
        <pc:picChg chg="mod">
          <ac:chgData name="#NI YUQIN#" userId="edf0547c-0190-4036-855d-43e773c42b6a" providerId="ADAL" clId="{A41B80EA-89D9-0B41-BC40-B991FFF50123}" dt="2024-11-28T10:46:40.725" v="239"/>
          <ac:picMkLst>
            <pc:docMk/>
            <pc:sldMk cId="2159058649" sldId="325"/>
            <ac:picMk id="42" creationId="{F8599C3F-AD4B-9248-9F83-CFACCCF766C3}"/>
          </ac:picMkLst>
        </pc:picChg>
        <pc:picChg chg="add mod modCrop">
          <ac:chgData name="#NI YUQIN#" userId="edf0547c-0190-4036-855d-43e773c42b6a" providerId="ADAL" clId="{A41B80EA-89D9-0B41-BC40-B991FFF50123}" dt="2024-11-28T12:25:19.363" v="623" actId="1038"/>
          <ac:picMkLst>
            <pc:docMk/>
            <pc:sldMk cId="2159058649" sldId="325"/>
            <ac:picMk id="44" creationId="{C5DB93EA-FE5B-AE4F-B963-FCD2C73DCC08}"/>
          </ac:picMkLst>
        </pc:picChg>
        <pc:picChg chg="add mod modCrop">
          <ac:chgData name="#NI YUQIN#" userId="edf0547c-0190-4036-855d-43e773c42b6a" providerId="ADAL" clId="{A41B80EA-89D9-0B41-BC40-B991FFF50123}" dt="2024-11-28T12:25:51.747" v="630" actId="1076"/>
          <ac:picMkLst>
            <pc:docMk/>
            <pc:sldMk cId="2159058649" sldId="325"/>
            <ac:picMk id="45" creationId="{747E0A5A-4736-A94C-B5E0-0F4DEB788C58}"/>
          </ac:picMkLst>
        </pc:picChg>
        <pc:picChg chg="mod">
          <ac:chgData name="#NI YUQIN#" userId="edf0547c-0190-4036-855d-43e773c42b6a" providerId="ADAL" clId="{A41B80EA-89D9-0B41-BC40-B991FFF50123}" dt="2024-11-28T10:48:28.722" v="260"/>
          <ac:picMkLst>
            <pc:docMk/>
            <pc:sldMk cId="2159058649" sldId="325"/>
            <ac:picMk id="47" creationId="{54B1C8A5-DFA8-844B-A6F7-F66AE09AC0FC}"/>
          </ac:picMkLst>
        </pc:picChg>
        <pc:picChg chg="mod">
          <ac:chgData name="#NI YUQIN#" userId="edf0547c-0190-4036-855d-43e773c42b6a" providerId="ADAL" clId="{A41B80EA-89D9-0B41-BC40-B991FFF50123}" dt="2024-11-28T10:48:28.722" v="260"/>
          <ac:picMkLst>
            <pc:docMk/>
            <pc:sldMk cId="2159058649" sldId="325"/>
            <ac:picMk id="48" creationId="{B11B8EAC-F97C-A543-81CE-0C27A5881A8B}"/>
          </ac:picMkLst>
        </pc:picChg>
        <pc:picChg chg="mod">
          <ac:chgData name="#NI YUQIN#" userId="edf0547c-0190-4036-855d-43e773c42b6a" providerId="ADAL" clId="{A41B80EA-89D9-0B41-BC40-B991FFF50123}" dt="2024-11-28T10:52:03.477" v="297"/>
          <ac:picMkLst>
            <pc:docMk/>
            <pc:sldMk cId="2159058649" sldId="325"/>
            <ac:picMk id="53" creationId="{CFF447C4-7600-764D-A805-0C779DB8E04E}"/>
          </ac:picMkLst>
        </pc:picChg>
        <pc:picChg chg="mod">
          <ac:chgData name="#NI YUQIN#" userId="edf0547c-0190-4036-855d-43e773c42b6a" providerId="ADAL" clId="{A41B80EA-89D9-0B41-BC40-B991FFF50123}" dt="2024-11-28T10:52:16.377" v="299"/>
          <ac:picMkLst>
            <pc:docMk/>
            <pc:sldMk cId="2159058649" sldId="325"/>
            <ac:picMk id="57" creationId="{9EA3329C-B14C-4646-9D61-709E796B373B}"/>
          </ac:picMkLst>
        </pc:picChg>
        <pc:picChg chg="add del mod">
          <ac:chgData name="#NI YUQIN#" userId="edf0547c-0190-4036-855d-43e773c42b6a" providerId="ADAL" clId="{A41B80EA-89D9-0B41-BC40-B991FFF50123}" dt="2024-11-28T10:53:29.692" v="312" actId="478"/>
          <ac:picMkLst>
            <pc:docMk/>
            <pc:sldMk cId="2159058649" sldId="325"/>
            <ac:picMk id="59" creationId="{1F51C6AA-3DAC-4C48-BEC3-09FA85259BB0}"/>
          </ac:picMkLst>
        </pc:picChg>
        <pc:picChg chg="mod">
          <ac:chgData name="#NI YUQIN#" userId="edf0547c-0190-4036-855d-43e773c42b6a" providerId="ADAL" clId="{A41B80EA-89D9-0B41-BC40-B991FFF50123}" dt="2024-11-28T10:53:30.883" v="313"/>
          <ac:picMkLst>
            <pc:docMk/>
            <pc:sldMk cId="2159058649" sldId="325"/>
            <ac:picMk id="62" creationId="{E3B26A0C-BD42-4947-A933-86F68805CD70}"/>
          </ac:picMkLst>
        </pc:picChg>
        <pc:picChg chg="mod">
          <ac:chgData name="#NI YUQIN#" userId="edf0547c-0190-4036-855d-43e773c42b6a" providerId="ADAL" clId="{A41B80EA-89D9-0B41-BC40-B991FFF50123}" dt="2024-11-28T10:53:30.883" v="313"/>
          <ac:picMkLst>
            <pc:docMk/>
            <pc:sldMk cId="2159058649" sldId="325"/>
            <ac:picMk id="64" creationId="{C5E15DBD-5813-C149-AD08-09E43A36E8B9}"/>
          </ac:picMkLst>
        </pc:picChg>
        <pc:picChg chg="mod">
          <ac:chgData name="#NI YUQIN#" userId="edf0547c-0190-4036-855d-43e773c42b6a" providerId="ADAL" clId="{A41B80EA-89D9-0B41-BC40-B991FFF50123}" dt="2024-11-28T10:55:04.169" v="328"/>
          <ac:picMkLst>
            <pc:docMk/>
            <pc:sldMk cId="2159058649" sldId="325"/>
            <ac:picMk id="67" creationId="{88DB9705-3EDA-4D4A-804F-4E4C5A1330D4}"/>
          </ac:picMkLst>
        </pc:picChg>
        <pc:picChg chg="mod">
          <ac:chgData name="#NI YUQIN#" userId="edf0547c-0190-4036-855d-43e773c42b6a" providerId="ADAL" clId="{A41B80EA-89D9-0B41-BC40-B991FFF50123}" dt="2024-11-28T10:55:04.169" v="328"/>
          <ac:picMkLst>
            <pc:docMk/>
            <pc:sldMk cId="2159058649" sldId="325"/>
            <ac:picMk id="69" creationId="{3C902F55-D949-4E4C-B51C-6AF75BAD88E6}"/>
          </ac:picMkLst>
        </pc:picChg>
        <pc:picChg chg="add mod modCrop">
          <ac:chgData name="#NI YUQIN#" userId="edf0547c-0190-4036-855d-43e773c42b6a" providerId="ADAL" clId="{A41B80EA-89D9-0B41-BC40-B991FFF50123}" dt="2024-11-28T13:22:34.621" v="946" actId="167"/>
          <ac:picMkLst>
            <pc:docMk/>
            <pc:sldMk cId="2159058649" sldId="325"/>
            <ac:picMk id="71" creationId="{A953F61F-5626-D940-ADA8-0F43820E52ED}"/>
          </ac:picMkLst>
        </pc:picChg>
        <pc:picChg chg="add mod modCrop">
          <ac:chgData name="#NI YUQIN#" userId="edf0547c-0190-4036-855d-43e773c42b6a" providerId="ADAL" clId="{A41B80EA-89D9-0B41-BC40-B991FFF50123}" dt="2024-11-28T13:22:37.432" v="947" actId="167"/>
          <ac:picMkLst>
            <pc:docMk/>
            <pc:sldMk cId="2159058649" sldId="325"/>
            <ac:picMk id="72" creationId="{7B0F42AE-E938-7E4E-AB1D-5B93C200B766}"/>
          </ac:picMkLst>
        </pc:picChg>
        <pc:picChg chg="mod">
          <ac:chgData name="#NI YUQIN#" userId="edf0547c-0190-4036-855d-43e773c42b6a" providerId="ADAL" clId="{A41B80EA-89D9-0B41-BC40-B991FFF50123}" dt="2024-11-28T10:56:41.097" v="355"/>
          <ac:picMkLst>
            <pc:docMk/>
            <pc:sldMk cId="2159058649" sldId="325"/>
            <ac:picMk id="75" creationId="{DEF13446-B24F-0549-9B93-1712F5BFEC44}"/>
          </ac:picMkLst>
        </pc:picChg>
        <pc:picChg chg="mod">
          <ac:chgData name="#NI YUQIN#" userId="edf0547c-0190-4036-855d-43e773c42b6a" providerId="ADAL" clId="{A41B80EA-89D9-0B41-BC40-B991FFF50123}" dt="2024-11-28T10:56:41.097" v="355"/>
          <ac:picMkLst>
            <pc:docMk/>
            <pc:sldMk cId="2159058649" sldId="325"/>
            <ac:picMk id="79" creationId="{09995998-0404-C44E-85D8-317B4276DA61}"/>
          </ac:picMkLst>
        </pc:picChg>
        <pc:picChg chg="mod">
          <ac:chgData name="#NI YUQIN#" userId="edf0547c-0190-4036-855d-43e773c42b6a" providerId="ADAL" clId="{A41B80EA-89D9-0B41-BC40-B991FFF50123}" dt="2024-11-28T10:56:53.632" v="357"/>
          <ac:picMkLst>
            <pc:docMk/>
            <pc:sldMk cId="2159058649" sldId="325"/>
            <ac:picMk id="82" creationId="{7A7647A4-611E-7442-91DD-B3E87559A28E}"/>
          </ac:picMkLst>
        </pc:picChg>
        <pc:picChg chg="mod">
          <ac:chgData name="#NI YUQIN#" userId="edf0547c-0190-4036-855d-43e773c42b6a" providerId="ADAL" clId="{A41B80EA-89D9-0B41-BC40-B991FFF50123}" dt="2024-11-28T10:57:06.153" v="360" actId="14100"/>
          <ac:picMkLst>
            <pc:docMk/>
            <pc:sldMk cId="2159058649" sldId="325"/>
            <ac:picMk id="83" creationId="{50F955EF-5AA7-2E47-900F-DD345188E0BB}"/>
          </ac:picMkLst>
        </pc:picChg>
        <pc:picChg chg="add del mod">
          <ac:chgData name="#NI YUQIN#" userId="edf0547c-0190-4036-855d-43e773c42b6a" providerId="ADAL" clId="{A41B80EA-89D9-0B41-BC40-B991FFF50123}" dt="2024-11-28T11:56:12.724" v="407" actId="478"/>
          <ac:picMkLst>
            <pc:docMk/>
            <pc:sldMk cId="2159058649" sldId="325"/>
            <ac:picMk id="85" creationId="{16519776-1D52-BC41-9EF3-F6725FDFBFBC}"/>
          </ac:picMkLst>
        </pc:picChg>
        <pc:picChg chg="add del mod">
          <ac:chgData name="#NI YUQIN#" userId="edf0547c-0190-4036-855d-43e773c42b6a" providerId="ADAL" clId="{A41B80EA-89D9-0B41-BC40-B991FFF50123}" dt="2024-11-28T10:58:20.940" v="374"/>
          <ac:picMkLst>
            <pc:docMk/>
            <pc:sldMk cId="2159058649" sldId="325"/>
            <ac:picMk id="86" creationId="{ABA97398-E019-B44F-9898-2E1BFF5F100C}"/>
          </ac:picMkLst>
        </pc:picChg>
        <pc:picChg chg="mod">
          <ac:chgData name="#NI YUQIN#" userId="edf0547c-0190-4036-855d-43e773c42b6a" providerId="ADAL" clId="{A41B80EA-89D9-0B41-BC40-B991FFF50123}" dt="2024-11-28T10:58:25.452" v="375"/>
          <ac:picMkLst>
            <pc:docMk/>
            <pc:sldMk cId="2159058649" sldId="325"/>
            <ac:picMk id="88" creationId="{5A62FCB2-9C5D-7F46-8A10-E70C69DDE88C}"/>
          </ac:picMkLst>
        </pc:picChg>
        <pc:picChg chg="add mod topLvl modCrop">
          <ac:chgData name="#NI YUQIN#" userId="edf0547c-0190-4036-855d-43e773c42b6a" providerId="ADAL" clId="{A41B80EA-89D9-0B41-BC40-B991FFF50123}" dt="2024-11-28T13:22:20.955" v="941" actId="167"/>
          <ac:picMkLst>
            <pc:docMk/>
            <pc:sldMk cId="2159058649" sldId="325"/>
            <ac:picMk id="90" creationId="{D45AC487-B4EC-4240-B39F-C68D5ECD5A50}"/>
          </ac:picMkLst>
        </pc:picChg>
        <pc:picChg chg="add mod modCrop">
          <ac:chgData name="#NI YUQIN#" userId="edf0547c-0190-4036-855d-43e773c42b6a" providerId="ADAL" clId="{A41B80EA-89D9-0B41-BC40-B991FFF50123}" dt="2024-11-28T13:22:24.502" v="942" actId="167"/>
          <ac:picMkLst>
            <pc:docMk/>
            <pc:sldMk cId="2159058649" sldId="325"/>
            <ac:picMk id="91" creationId="{EBDC9F33-4128-6940-B934-5C8B842DE784}"/>
          </ac:picMkLst>
        </pc:picChg>
        <pc:picChg chg="mod">
          <ac:chgData name="#NI YUQIN#" userId="edf0547c-0190-4036-855d-43e773c42b6a" providerId="ADAL" clId="{A41B80EA-89D9-0B41-BC40-B991FFF50123}" dt="2024-11-28T11:00:20.943" v="399"/>
          <ac:picMkLst>
            <pc:docMk/>
            <pc:sldMk cId="2159058649" sldId="325"/>
            <ac:picMk id="93" creationId="{8C4F9BA0-3608-454A-AC49-B1D6C4B4B9CE}"/>
          </ac:picMkLst>
        </pc:picChg>
        <pc:picChg chg="mod">
          <ac:chgData name="#NI YUQIN#" userId="edf0547c-0190-4036-855d-43e773c42b6a" providerId="ADAL" clId="{A41B80EA-89D9-0B41-BC40-B991FFF50123}" dt="2024-11-28T12:13:50.481" v="553" actId="14100"/>
          <ac:picMkLst>
            <pc:docMk/>
            <pc:sldMk cId="2159058649" sldId="325"/>
            <ac:picMk id="94" creationId="{BD91A259-23EC-A146-9382-0ED5032139F9}"/>
          </ac:picMkLst>
        </pc:picChg>
        <pc:picChg chg="mod">
          <ac:chgData name="#NI YUQIN#" userId="edf0547c-0190-4036-855d-43e773c42b6a" providerId="ADAL" clId="{A41B80EA-89D9-0B41-BC40-B991FFF50123}" dt="2024-11-28T13:22:41.836" v="950"/>
          <ac:picMkLst>
            <pc:docMk/>
            <pc:sldMk cId="2159058649" sldId="325"/>
            <ac:picMk id="116" creationId="{0C388A72-08FD-E147-AC95-7861D8320801}"/>
          </ac:picMkLst>
        </pc:picChg>
        <pc:picChg chg="mod">
          <ac:chgData name="#NI YUQIN#" userId="edf0547c-0190-4036-855d-43e773c42b6a" providerId="ADAL" clId="{A41B80EA-89D9-0B41-BC40-B991FFF50123}" dt="2024-11-28T13:22:41.836" v="950"/>
          <ac:picMkLst>
            <pc:docMk/>
            <pc:sldMk cId="2159058649" sldId="325"/>
            <ac:picMk id="119" creationId="{2EAB53A3-34F8-344B-AE12-50A2C1018D42}"/>
          </ac:picMkLst>
        </pc:picChg>
        <pc:cxnChg chg="add del mod">
          <ac:chgData name="#NI YUQIN#" userId="edf0547c-0190-4036-855d-43e773c42b6a" providerId="ADAL" clId="{A41B80EA-89D9-0B41-BC40-B991FFF50123}" dt="2024-11-28T10:42:46.506" v="190" actId="478"/>
          <ac:cxnSpMkLst>
            <pc:docMk/>
            <pc:sldMk cId="2159058649" sldId="325"/>
            <ac:cxnSpMk id="11" creationId="{599AD343-048E-2941-9B80-70182738F8EF}"/>
          </ac:cxnSpMkLst>
        </pc:cxnChg>
      </pc:sldChg>
      <pc:sldChg chg="addSp delSp modSp mod">
        <pc:chgData name="#NI YUQIN#" userId="edf0547c-0190-4036-855d-43e773c42b6a" providerId="ADAL" clId="{A41B80EA-89D9-0B41-BC40-B991FFF50123}" dt="2024-11-28T13:12:44.874" v="833" actId="14100"/>
        <pc:sldMkLst>
          <pc:docMk/>
          <pc:sldMk cId="2036531875" sldId="326"/>
        </pc:sldMkLst>
        <pc:spChg chg="del">
          <ac:chgData name="#NI YUQIN#" userId="edf0547c-0190-4036-855d-43e773c42b6a" providerId="ADAL" clId="{A41B80EA-89D9-0B41-BC40-B991FFF50123}" dt="2024-11-28T12:09:01.752" v="508" actId="478"/>
          <ac:spMkLst>
            <pc:docMk/>
            <pc:sldMk cId="2036531875" sldId="326"/>
            <ac:spMk id="3" creationId="{9A62FEDF-33B4-4713-0784-84F3B4BF5ECD}"/>
          </ac:spMkLst>
        </pc:spChg>
        <pc:spChg chg="del">
          <ac:chgData name="#NI YUQIN#" userId="edf0547c-0190-4036-855d-43e773c42b6a" providerId="ADAL" clId="{A41B80EA-89D9-0B41-BC40-B991FFF50123}" dt="2024-11-28T12:09:01.752" v="508" actId="478"/>
          <ac:spMkLst>
            <pc:docMk/>
            <pc:sldMk cId="2036531875" sldId="326"/>
            <ac:spMk id="28" creationId="{86656237-3CE4-CCEA-33BB-3F63118A1F4F}"/>
          </ac:spMkLst>
        </pc:spChg>
        <pc:spChg chg="del">
          <ac:chgData name="#NI YUQIN#" userId="edf0547c-0190-4036-855d-43e773c42b6a" providerId="ADAL" clId="{A41B80EA-89D9-0B41-BC40-B991FFF50123}" dt="2024-11-28T12:09:01.752" v="508" actId="478"/>
          <ac:spMkLst>
            <pc:docMk/>
            <pc:sldMk cId="2036531875" sldId="326"/>
            <ac:spMk id="29" creationId="{5400DFE2-7CBD-317E-501D-B8EE802F3B5C}"/>
          </ac:spMkLst>
        </pc:spChg>
        <pc:spChg chg="del">
          <ac:chgData name="#NI YUQIN#" userId="edf0547c-0190-4036-855d-43e773c42b6a" providerId="ADAL" clId="{A41B80EA-89D9-0B41-BC40-B991FFF50123}" dt="2024-11-28T12:09:01.752" v="508" actId="478"/>
          <ac:spMkLst>
            <pc:docMk/>
            <pc:sldMk cId="2036531875" sldId="326"/>
            <ac:spMk id="30" creationId="{FC35E578-B80F-5CC8-E4C5-117628369A1F}"/>
          </ac:spMkLst>
        </pc:spChg>
        <pc:spChg chg="del">
          <ac:chgData name="#NI YUQIN#" userId="edf0547c-0190-4036-855d-43e773c42b6a" providerId="ADAL" clId="{A41B80EA-89D9-0B41-BC40-B991FFF50123}" dt="2024-11-28T12:09:01.752" v="508" actId="478"/>
          <ac:spMkLst>
            <pc:docMk/>
            <pc:sldMk cId="2036531875" sldId="326"/>
            <ac:spMk id="31" creationId="{C60464ED-EB41-B612-5C32-A11983853972}"/>
          </ac:spMkLst>
        </pc:spChg>
        <pc:spChg chg="del">
          <ac:chgData name="#NI YUQIN#" userId="edf0547c-0190-4036-855d-43e773c42b6a" providerId="ADAL" clId="{A41B80EA-89D9-0B41-BC40-B991FFF50123}" dt="2024-11-28T12:09:01.752" v="508" actId="478"/>
          <ac:spMkLst>
            <pc:docMk/>
            <pc:sldMk cId="2036531875" sldId="326"/>
            <ac:spMk id="32" creationId="{393B1435-4DD5-9E0F-E12D-A5EA41572579}"/>
          </ac:spMkLst>
        </pc:spChg>
        <pc:spChg chg="del">
          <ac:chgData name="#NI YUQIN#" userId="edf0547c-0190-4036-855d-43e773c42b6a" providerId="ADAL" clId="{A41B80EA-89D9-0B41-BC40-B991FFF50123}" dt="2024-11-28T12:09:01.752" v="508" actId="478"/>
          <ac:spMkLst>
            <pc:docMk/>
            <pc:sldMk cId="2036531875" sldId="326"/>
            <ac:spMk id="33" creationId="{2B1D406B-43C8-5CCB-5E87-C6A59B886FB6}"/>
          </ac:spMkLst>
        </pc:spChg>
        <pc:spChg chg="del">
          <ac:chgData name="#NI YUQIN#" userId="edf0547c-0190-4036-855d-43e773c42b6a" providerId="ADAL" clId="{A41B80EA-89D9-0B41-BC40-B991FFF50123}" dt="2024-11-28T12:09:01.752" v="508" actId="478"/>
          <ac:spMkLst>
            <pc:docMk/>
            <pc:sldMk cId="2036531875" sldId="326"/>
            <ac:spMk id="34" creationId="{C145B218-9C75-C489-3558-87AC073D73C1}"/>
          </ac:spMkLst>
        </pc:spChg>
        <pc:spChg chg="del">
          <ac:chgData name="#NI YUQIN#" userId="edf0547c-0190-4036-855d-43e773c42b6a" providerId="ADAL" clId="{A41B80EA-89D9-0B41-BC40-B991FFF50123}" dt="2024-11-28T12:09:01.752" v="508" actId="478"/>
          <ac:spMkLst>
            <pc:docMk/>
            <pc:sldMk cId="2036531875" sldId="326"/>
            <ac:spMk id="35" creationId="{8FFD86DE-87AD-2EC5-9783-515BC83A1ABC}"/>
          </ac:spMkLst>
        </pc:spChg>
        <pc:spChg chg="add mod">
          <ac:chgData name="#NI YUQIN#" userId="edf0547c-0190-4036-855d-43e773c42b6a" providerId="ADAL" clId="{A41B80EA-89D9-0B41-BC40-B991FFF50123}" dt="2024-11-28T12:31:43.188" v="694" actId="1076"/>
          <ac:spMkLst>
            <pc:docMk/>
            <pc:sldMk cId="2036531875" sldId="326"/>
            <ac:spMk id="37" creationId="{085F1F96-47D2-E24E-816C-014C0F6E4829}"/>
          </ac:spMkLst>
        </pc:spChg>
        <pc:spChg chg="add mod">
          <ac:chgData name="#NI YUQIN#" userId="edf0547c-0190-4036-855d-43e773c42b6a" providerId="ADAL" clId="{A41B80EA-89D9-0B41-BC40-B991FFF50123}" dt="2024-11-28T12:31:50.539" v="697" actId="1076"/>
          <ac:spMkLst>
            <pc:docMk/>
            <pc:sldMk cId="2036531875" sldId="326"/>
            <ac:spMk id="38" creationId="{420E02C4-BE8D-A645-B28A-A7213BDF4FB5}"/>
          </ac:spMkLst>
        </pc:spChg>
        <pc:spChg chg="mod">
          <ac:chgData name="#NI YUQIN#" userId="edf0547c-0190-4036-855d-43e773c42b6a" providerId="ADAL" clId="{A41B80EA-89D9-0B41-BC40-B991FFF50123}" dt="2024-11-28T12:31:39.759" v="693"/>
          <ac:spMkLst>
            <pc:docMk/>
            <pc:sldMk cId="2036531875" sldId="326"/>
            <ac:spMk id="41" creationId="{021D9FAC-F331-E043-98F6-0590D02EE8DA}"/>
          </ac:spMkLst>
        </pc:spChg>
        <pc:spChg chg="mod">
          <ac:chgData name="#NI YUQIN#" userId="edf0547c-0190-4036-855d-43e773c42b6a" providerId="ADAL" clId="{A41B80EA-89D9-0B41-BC40-B991FFF50123}" dt="2024-11-28T12:31:39.759" v="693"/>
          <ac:spMkLst>
            <pc:docMk/>
            <pc:sldMk cId="2036531875" sldId="326"/>
            <ac:spMk id="44" creationId="{2F3F76B6-1676-E34C-890F-0FF275E696F6}"/>
          </ac:spMkLst>
        </pc:spChg>
        <pc:spChg chg="add mod">
          <ac:chgData name="#NI YUQIN#" userId="edf0547c-0190-4036-855d-43e773c42b6a" providerId="ADAL" clId="{A41B80EA-89D9-0B41-BC40-B991FFF50123}" dt="2024-11-28T13:04:02.704" v="771" actId="1076"/>
          <ac:spMkLst>
            <pc:docMk/>
            <pc:sldMk cId="2036531875" sldId="326"/>
            <ac:spMk id="61" creationId="{85197F7F-8870-A748-B7F1-7FFE9DFECD80}"/>
          </ac:spMkLst>
        </pc:spChg>
        <pc:spChg chg="add mod">
          <ac:chgData name="#NI YUQIN#" userId="edf0547c-0190-4036-855d-43e773c42b6a" providerId="ADAL" clId="{A41B80EA-89D9-0B41-BC40-B991FFF50123}" dt="2024-11-28T13:04:02.704" v="771" actId="1076"/>
          <ac:spMkLst>
            <pc:docMk/>
            <pc:sldMk cId="2036531875" sldId="326"/>
            <ac:spMk id="62" creationId="{AD112402-E6EF-2144-8E6A-BD4E1FDDC88E}"/>
          </ac:spMkLst>
        </pc:spChg>
        <pc:spChg chg="add mod">
          <ac:chgData name="#NI YUQIN#" userId="edf0547c-0190-4036-855d-43e773c42b6a" providerId="ADAL" clId="{A41B80EA-89D9-0B41-BC40-B991FFF50123}" dt="2024-11-28T13:04:23.287" v="773" actId="20577"/>
          <ac:spMkLst>
            <pc:docMk/>
            <pc:sldMk cId="2036531875" sldId="326"/>
            <ac:spMk id="63" creationId="{ECC475D0-68C7-EC4B-810A-FA899EB1E28D}"/>
          </ac:spMkLst>
        </pc:spChg>
        <pc:spChg chg="add mod">
          <ac:chgData name="#NI YUQIN#" userId="edf0547c-0190-4036-855d-43e773c42b6a" providerId="ADAL" clId="{A41B80EA-89D9-0B41-BC40-B991FFF50123}" dt="2024-11-28T13:04:24.614" v="774" actId="20577"/>
          <ac:spMkLst>
            <pc:docMk/>
            <pc:sldMk cId="2036531875" sldId="326"/>
            <ac:spMk id="64" creationId="{9D5A2344-2A65-2A4A-AD6F-7A9C9652E033}"/>
          </ac:spMkLst>
        </pc:spChg>
        <pc:spChg chg="add mod">
          <ac:chgData name="#NI YUQIN#" userId="edf0547c-0190-4036-855d-43e773c42b6a" providerId="ADAL" clId="{A41B80EA-89D9-0B41-BC40-B991FFF50123}" dt="2024-11-28T13:07:43.927" v="780" actId="1076"/>
          <ac:spMkLst>
            <pc:docMk/>
            <pc:sldMk cId="2036531875" sldId="326"/>
            <ac:spMk id="65" creationId="{0698F7FB-7EF3-324C-822B-F8608B168B96}"/>
          </ac:spMkLst>
        </pc:spChg>
        <pc:spChg chg="mod">
          <ac:chgData name="#NI YUQIN#" userId="edf0547c-0190-4036-855d-43e773c42b6a" providerId="ADAL" clId="{A41B80EA-89D9-0B41-BC40-B991FFF50123}" dt="2024-11-28T13:07:28.194" v="777"/>
          <ac:spMkLst>
            <pc:docMk/>
            <pc:sldMk cId="2036531875" sldId="326"/>
            <ac:spMk id="68" creationId="{4DF4D9CE-07CF-9744-BBE4-C223DB875342}"/>
          </ac:spMkLst>
        </pc:spChg>
        <pc:spChg chg="add mod">
          <ac:chgData name="#NI YUQIN#" userId="edf0547c-0190-4036-855d-43e773c42b6a" providerId="ADAL" clId="{A41B80EA-89D9-0B41-BC40-B991FFF50123}" dt="2024-11-28T13:07:58.284" v="782" actId="1076"/>
          <ac:spMkLst>
            <pc:docMk/>
            <pc:sldMk cId="2036531875" sldId="326"/>
            <ac:spMk id="69" creationId="{8E43AC31-FECA-1748-B0AC-3CD6A7E37981}"/>
          </ac:spMkLst>
        </pc:spChg>
        <pc:spChg chg="add del mod">
          <ac:chgData name="#NI YUQIN#" userId="edf0547c-0190-4036-855d-43e773c42b6a" providerId="ADAL" clId="{A41B80EA-89D9-0B41-BC40-B991FFF50123}" dt="2024-11-28T13:08:42.149" v="790" actId="478"/>
          <ac:spMkLst>
            <pc:docMk/>
            <pc:sldMk cId="2036531875" sldId="326"/>
            <ac:spMk id="70" creationId="{9E74F9A0-A838-FB4B-9B69-B6EACFC0B8F9}"/>
          </ac:spMkLst>
        </pc:spChg>
        <pc:spChg chg="mod">
          <ac:chgData name="#NI YUQIN#" userId="edf0547c-0190-4036-855d-43e773c42b6a" providerId="ADAL" clId="{A41B80EA-89D9-0B41-BC40-B991FFF50123}" dt="2024-11-28T13:08:45.221" v="792"/>
          <ac:spMkLst>
            <pc:docMk/>
            <pc:sldMk cId="2036531875" sldId="326"/>
            <ac:spMk id="75" creationId="{3E23DDFF-C349-D64C-9FB3-819D9686E7BD}"/>
          </ac:spMkLst>
        </pc:spChg>
        <pc:spChg chg="add mod">
          <ac:chgData name="#NI YUQIN#" userId="edf0547c-0190-4036-855d-43e773c42b6a" providerId="ADAL" clId="{A41B80EA-89D9-0B41-BC40-B991FFF50123}" dt="2024-11-28T13:09:46.209" v="795" actId="1076"/>
          <ac:spMkLst>
            <pc:docMk/>
            <pc:sldMk cId="2036531875" sldId="326"/>
            <ac:spMk id="77" creationId="{84AF1024-5DB7-1743-A23B-7CEE6470B00C}"/>
          </ac:spMkLst>
        </pc:spChg>
        <pc:spChg chg="mod">
          <ac:chgData name="#NI YUQIN#" userId="edf0547c-0190-4036-855d-43e773c42b6a" providerId="ADAL" clId="{A41B80EA-89D9-0B41-BC40-B991FFF50123}" dt="2024-11-28T13:09:38.347" v="794"/>
          <ac:spMkLst>
            <pc:docMk/>
            <pc:sldMk cId="2036531875" sldId="326"/>
            <ac:spMk id="80" creationId="{02A0E766-90FA-8A42-B028-0BCFD4B89C0B}"/>
          </ac:spMkLst>
        </pc:spChg>
        <pc:spChg chg="add mod">
          <ac:chgData name="#NI YUQIN#" userId="edf0547c-0190-4036-855d-43e773c42b6a" providerId="ADAL" clId="{A41B80EA-89D9-0B41-BC40-B991FFF50123}" dt="2024-11-28T13:09:46.209" v="795" actId="1076"/>
          <ac:spMkLst>
            <pc:docMk/>
            <pc:sldMk cId="2036531875" sldId="326"/>
            <ac:spMk id="81" creationId="{8E37333D-631A-AE4D-87C4-65E509F0DCD7}"/>
          </ac:spMkLst>
        </pc:spChg>
        <pc:spChg chg="mod">
          <ac:chgData name="#NI YUQIN#" userId="edf0547c-0190-4036-855d-43e773c42b6a" providerId="ADAL" clId="{A41B80EA-89D9-0B41-BC40-B991FFF50123}" dt="2024-11-28T13:09:38.347" v="794"/>
          <ac:spMkLst>
            <pc:docMk/>
            <pc:sldMk cId="2036531875" sldId="326"/>
            <ac:spMk id="84" creationId="{2D13AE0E-387E-A547-BA4F-2865DBE3D365}"/>
          </ac:spMkLst>
        </pc:spChg>
        <pc:spChg chg="add del mod">
          <ac:chgData name="#NI YUQIN#" userId="edf0547c-0190-4036-855d-43e773c42b6a" providerId="ADAL" clId="{A41B80EA-89D9-0B41-BC40-B991FFF50123}" dt="2024-11-28T13:09:53.819" v="800"/>
          <ac:spMkLst>
            <pc:docMk/>
            <pc:sldMk cId="2036531875" sldId="326"/>
            <ac:spMk id="86" creationId="{EF981ED4-EF67-2D45-B3E6-FF302C80B2A7}"/>
          </ac:spMkLst>
        </pc:spChg>
        <pc:spChg chg="mod">
          <ac:chgData name="#NI YUQIN#" userId="edf0547c-0190-4036-855d-43e773c42b6a" providerId="ADAL" clId="{A41B80EA-89D9-0B41-BC40-B991FFF50123}" dt="2024-11-28T13:09:49.497" v="797"/>
          <ac:spMkLst>
            <pc:docMk/>
            <pc:sldMk cId="2036531875" sldId="326"/>
            <ac:spMk id="89" creationId="{D227B3B3-FF6C-3940-B89C-93FF2B7BCEE5}"/>
          </ac:spMkLst>
        </pc:spChg>
        <pc:spChg chg="add del mod">
          <ac:chgData name="#NI YUQIN#" userId="edf0547c-0190-4036-855d-43e773c42b6a" providerId="ADAL" clId="{A41B80EA-89D9-0B41-BC40-B991FFF50123}" dt="2024-11-28T13:09:53.819" v="800"/>
          <ac:spMkLst>
            <pc:docMk/>
            <pc:sldMk cId="2036531875" sldId="326"/>
            <ac:spMk id="90" creationId="{F2554BCA-DDB4-4348-AB94-4A9775C943C1}"/>
          </ac:spMkLst>
        </pc:spChg>
        <pc:spChg chg="mod">
          <ac:chgData name="#NI YUQIN#" userId="edf0547c-0190-4036-855d-43e773c42b6a" providerId="ADAL" clId="{A41B80EA-89D9-0B41-BC40-B991FFF50123}" dt="2024-11-28T13:09:49.497" v="797"/>
          <ac:spMkLst>
            <pc:docMk/>
            <pc:sldMk cId="2036531875" sldId="326"/>
            <ac:spMk id="93" creationId="{F55A8E50-E91C-1B4C-A8A3-3E40FB84A10D}"/>
          </ac:spMkLst>
        </pc:spChg>
        <pc:spChg chg="add mod">
          <ac:chgData name="#NI YUQIN#" userId="edf0547c-0190-4036-855d-43e773c42b6a" providerId="ADAL" clId="{A41B80EA-89D9-0B41-BC40-B991FFF50123}" dt="2024-11-28T13:10:08.126" v="802" actId="1076"/>
          <ac:spMkLst>
            <pc:docMk/>
            <pc:sldMk cId="2036531875" sldId="326"/>
            <ac:spMk id="94" creationId="{479233EB-42C5-DB43-AD3A-0A06BC509E72}"/>
          </ac:spMkLst>
        </pc:spChg>
        <pc:spChg chg="mod">
          <ac:chgData name="#NI YUQIN#" userId="edf0547c-0190-4036-855d-43e773c42b6a" providerId="ADAL" clId="{A41B80EA-89D9-0B41-BC40-B991FFF50123}" dt="2024-11-28T13:10:00.734" v="801"/>
          <ac:spMkLst>
            <pc:docMk/>
            <pc:sldMk cId="2036531875" sldId="326"/>
            <ac:spMk id="97" creationId="{1F7A9439-29E4-9341-A8ED-A1755F8F2AE1}"/>
          </ac:spMkLst>
        </pc:spChg>
        <pc:spChg chg="add mod">
          <ac:chgData name="#NI YUQIN#" userId="edf0547c-0190-4036-855d-43e773c42b6a" providerId="ADAL" clId="{A41B80EA-89D9-0B41-BC40-B991FFF50123}" dt="2024-11-28T13:10:08.126" v="802" actId="1076"/>
          <ac:spMkLst>
            <pc:docMk/>
            <pc:sldMk cId="2036531875" sldId="326"/>
            <ac:spMk id="98" creationId="{1B71AAC1-1C91-4842-AEEA-D1259E3C43C7}"/>
          </ac:spMkLst>
        </pc:spChg>
        <pc:spChg chg="mod">
          <ac:chgData name="#NI YUQIN#" userId="edf0547c-0190-4036-855d-43e773c42b6a" providerId="ADAL" clId="{A41B80EA-89D9-0B41-BC40-B991FFF50123}" dt="2024-11-28T13:10:00.734" v="801"/>
          <ac:spMkLst>
            <pc:docMk/>
            <pc:sldMk cId="2036531875" sldId="326"/>
            <ac:spMk id="101" creationId="{F5C42D78-F3C3-0A4A-948F-C63B95D06938}"/>
          </ac:spMkLst>
        </pc:spChg>
        <pc:spChg chg="add mod">
          <ac:chgData name="#NI YUQIN#" userId="edf0547c-0190-4036-855d-43e773c42b6a" providerId="ADAL" clId="{A41B80EA-89D9-0B41-BC40-B991FFF50123}" dt="2024-11-28T13:10:34.970" v="804" actId="1076"/>
          <ac:spMkLst>
            <pc:docMk/>
            <pc:sldMk cId="2036531875" sldId="326"/>
            <ac:spMk id="102" creationId="{B4FF2004-C1F8-B14F-97B6-107C0BD67C1C}"/>
          </ac:spMkLst>
        </pc:spChg>
        <pc:spChg chg="add mod">
          <ac:chgData name="#NI YUQIN#" userId="edf0547c-0190-4036-855d-43e773c42b6a" providerId="ADAL" clId="{A41B80EA-89D9-0B41-BC40-B991FFF50123}" dt="2024-11-28T13:10:40.063" v="805" actId="1076"/>
          <ac:spMkLst>
            <pc:docMk/>
            <pc:sldMk cId="2036531875" sldId="326"/>
            <ac:spMk id="103" creationId="{9C3AD6A7-2E64-A941-9D6E-88E06B81CC89}"/>
          </ac:spMkLst>
        </pc:spChg>
        <pc:spChg chg="add mod">
          <ac:chgData name="#NI YUQIN#" userId="edf0547c-0190-4036-855d-43e773c42b6a" providerId="ADAL" clId="{A41B80EA-89D9-0B41-BC40-B991FFF50123}" dt="2024-11-28T13:10:45.647" v="807" actId="1037"/>
          <ac:spMkLst>
            <pc:docMk/>
            <pc:sldMk cId="2036531875" sldId="326"/>
            <ac:spMk id="104" creationId="{D4F2BC0E-E510-554E-8CCB-6BB226A4D124}"/>
          </ac:spMkLst>
        </pc:spChg>
        <pc:spChg chg="add mod">
          <ac:chgData name="#NI YUQIN#" userId="edf0547c-0190-4036-855d-43e773c42b6a" providerId="ADAL" clId="{A41B80EA-89D9-0B41-BC40-B991FFF50123}" dt="2024-11-28T13:10:49.140" v="808" actId="1076"/>
          <ac:spMkLst>
            <pc:docMk/>
            <pc:sldMk cId="2036531875" sldId="326"/>
            <ac:spMk id="105" creationId="{4C5ECB24-3AB6-5848-AA3F-FBBA8781A013}"/>
          </ac:spMkLst>
        </pc:spChg>
        <pc:spChg chg="add mod">
          <ac:chgData name="#NI YUQIN#" userId="edf0547c-0190-4036-855d-43e773c42b6a" providerId="ADAL" clId="{A41B80EA-89D9-0B41-BC40-B991FFF50123}" dt="2024-11-28T13:10:52.235" v="809" actId="1076"/>
          <ac:spMkLst>
            <pc:docMk/>
            <pc:sldMk cId="2036531875" sldId="326"/>
            <ac:spMk id="106" creationId="{06D05BCA-8BD1-054E-9C6D-2C19FDCF9FF5}"/>
          </ac:spMkLst>
        </pc:spChg>
        <pc:spChg chg="add mod">
          <ac:chgData name="#NI YUQIN#" userId="edf0547c-0190-4036-855d-43e773c42b6a" providerId="ADAL" clId="{A41B80EA-89D9-0B41-BC40-B991FFF50123}" dt="2024-11-28T13:10:59.586" v="811" actId="1076"/>
          <ac:spMkLst>
            <pc:docMk/>
            <pc:sldMk cId="2036531875" sldId="326"/>
            <ac:spMk id="107" creationId="{1C819E98-82FD-0244-8E2B-8884ECD13316}"/>
          </ac:spMkLst>
        </pc:spChg>
        <pc:spChg chg="add mod">
          <ac:chgData name="#NI YUQIN#" userId="edf0547c-0190-4036-855d-43e773c42b6a" providerId="ADAL" clId="{A41B80EA-89D9-0B41-BC40-B991FFF50123}" dt="2024-11-28T13:11:05.336" v="812" actId="1076"/>
          <ac:spMkLst>
            <pc:docMk/>
            <pc:sldMk cId="2036531875" sldId="326"/>
            <ac:spMk id="108" creationId="{B69C9300-81F2-E24F-9DDD-B1F894B45968}"/>
          </ac:spMkLst>
        </pc:spChg>
        <pc:spChg chg="add mod">
          <ac:chgData name="#NI YUQIN#" userId="edf0547c-0190-4036-855d-43e773c42b6a" providerId="ADAL" clId="{A41B80EA-89D9-0B41-BC40-B991FFF50123}" dt="2024-11-28T13:11:09.220" v="813" actId="1076"/>
          <ac:spMkLst>
            <pc:docMk/>
            <pc:sldMk cId="2036531875" sldId="326"/>
            <ac:spMk id="109" creationId="{B2FB540E-8F81-AA4F-B21D-D4B459FAFB04}"/>
          </ac:spMkLst>
        </pc:spChg>
        <pc:spChg chg="add mod">
          <ac:chgData name="#NI YUQIN#" userId="edf0547c-0190-4036-855d-43e773c42b6a" providerId="ADAL" clId="{A41B80EA-89D9-0B41-BC40-B991FFF50123}" dt="2024-11-28T13:11:13.323" v="814" actId="1076"/>
          <ac:spMkLst>
            <pc:docMk/>
            <pc:sldMk cId="2036531875" sldId="326"/>
            <ac:spMk id="110" creationId="{D19DD345-A615-EA4D-A84F-D22D580D36EA}"/>
          </ac:spMkLst>
        </pc:spChg>
        <pc:spChg chg="add mod">
          <ac:chgData name="#NI YUQIN#" userId="edf0547c-0190-4036-855d-43e773c42b6a" providerId="ADAL" clId="{A41B80EA-89D9-0B41-BC40-B991FFF50123}" dt="2024-11-28T13:11:50.153" v="818" actId="1035"/>
          <ac:spMkLst>
            <pc:docMk/>
            <pc:sldMk cId="2036531875" sldId="326"/>
            <ac:spMk id="111" creationId="{DC205E42-13FD-6849-9BFC-0FCB4DF66C7B}"/>
          </ac:spMkLst>
        </pc:spChg>
        <pc:spChg chg="add mod">
          <ac:chgData name="#NI YUQIN#" userId="edf0547c-0190-4036-855d-43e773c42b6a" providerId="ADAL" clId="{A41B80EA-89D9-0B41-BC40-B991FFF50123}" dt="2024-11-28T13:11:25.580" v="816" actId="1076"/>
          <ac:spMkLst>
            <pc:docMk/>
            <pc:sldMk cId="2036531875" sldId="326"/>
            <ac:spMk id="112" creationId="{73D14E1B-3326-434B-AFA7-31B73788D7EF}"/>
          </ac:spMkLst>
        </pc:spChg>
        <pc:spChg chg="add mod">
          <ac:chgData name="#NI YUQIN#" userId="edf0547c-0190-4036-855d-43e773c42b6a" providerId="ADAL" clId="{A41B80EA-89D9-0B41-BC40-B991FFF50123}" dt="2024-11-28T13:11:51.872" v="819" actId="1035"/>
          <ac:spMkLst>
            <pc:docMk/>
            <pc:sldMk cId="2036531875" sldId="326"/>
            <ac:spMk id="113" creationId="{D897A245-C01E-474A-85C5-78B5DFF57D6B}"/>
          </ac:spMkLst>
        </pc:spChg>
        <pc:spChg chg="add mod">
          <ac:chgData name="#NI YUQIN#" userId="edf0547c-0190-4036-855d-43e773c42b6a" providerId="ADAL" clId="{A41B80EA-89D9-0B41-BC40-B991FFF50123}" dt="2024-11-28T13:12:18.960" v="823" actId="1035"/>
          <ac:spMkLst>
            <pc:docMk/>
            <pc:sldMk cId="2036531875" sldId="326"/>
            <ac:spMk id="114" creationId="{3141C4EE-C652-BA4F-BEEC-A2427EE839D1}"/>
          </ac:spMkLst>
        </pc:spChg>
        <pc:spChg chg="add mod">
          <ac:chgData name="#NI YUQIN#" userId="edf0547c-0190-4036-855d-43e773c42b6a" providerId="ADAL" clId="{A41B80EA-89D9-0B41-BC40-B991FFF50123}" dt="2024-11-28T13:12:25.076" v="825" actId="1076"/>
          <ac:spMkLst>
            <pc:docMk/>
            <pc:sldMk cId="2036531875" sldId="326"/>
            <ac:spMk id="115" creationId="{8358E3CF-0EAB-9F4D-944A-9A39A3B04DCA}"/>
          </ac:spMkLst>
        </pc:spChg>
        <pc:spChg chg="add mod">
          <ac:chgData name="#NI YUQIN#" userId="edf0547c-0190-4036-855d-43e773c42b6a" providerId="ADAL" clId="{A41B80EA-89D9-0B41-BC40-B991FFF50123}" dt="2024-11-28T13:12:33.547" v="828" actId="14100"/>
          <ac:spMkLst>
            <pc:docMk/>
            <pc:sldMk cId="2036531875" sldId="326"/>
            <ac:spMk id="116" creationId="{FAC0E8E8-AF46-4E4F-80FF-DB5E631D7F32}"/>
          </ac:spMkLst>
        </pc:spChg>
        <pc:spChg chg="add mod">
          <ac:chgData name="#NI YUQIN#" userId="edf0547c-0190-4036-855d-43e773c42b6a" providerId="ADAL" clId="{A41B80EA-89D9-0B41-BC40-B991FFF50123}" dt="2024-11-28T13:12:37.652" v="830" actId="1076"/>
          <ac:spMkLst>
            <pc:docMk/>
            <pc:sldMk cId="2036531875" sldId="326"/>
            <ac:spMk id="117" creationId="{14B2A76C-E055-F84C-B190-7E312937D233}"/>
          </ac:spMkLst>
        </pc:spChg>
        <pc:spChg chg="add mod">
          <ac:chgData name="#NI YUQIN#" userId="edf0547c-0190-4036-855d-43e773c42b6a" providerId="ADAL" clId="{A41B80EA-89D9-0B41-BC40-B991FFF50123}" dt="2024-11-28T13:12:44.874" v="833" actId="14100"/>
          <ac:spMkLst>
            <pc:docMk/>
            <pc:sldMk cId="2036531875" sldId="326"/>
            <ac:spMk id="118" creationId="{0455EA3F-393A-4C42-AA1B-E2A42E0AE1DA}"/>
          </ac:spMkLst>
        </pc:spChg>
        <pc:grpChg chg="add">
          <ac:chgData name="#NI YUQIN#" userId="edf0547c-0190-4036-855d-43e773c42b6a" providerId="ADAL" clId="{A41B80EA-89D9-0B41-BC40-B991FFF50123}" dt="2024-11-28T13:04:40.169" v="775" actId="164"/>
          <ac:grpSpMkLst>
            <pc:docMk/>
            <pc:sldMk cId="2036531875" sldId="326"/>
            <ac:grpSpMk id="4" creationId="{5D443AEF-0002-8E4E-87E8-DD12423099A0}"/>
          </ac:grpSpMkLst>
        </pc:grpChg>
        <pc:grpChg chg="add">
          <ac:chgData name="#NI YUQIN#" userId="edf0547c-0190-4036-855d-43e773c42b6a" providerId="ADAL" clId="{A41B80EA-89D9-0B41-BC40-B991FFF50123}" dt="2024-11-28T13:04:45.067" v="776" actId="164"/>
          <ac:grpSpMkLst>
            <pc:docMk/>
            <pc:sldMk cId="2036531875" sldId="326"/>
            <ac:grpSpMk id="5" creationId="{533CDB70-AAA9-3745-9518-AF66574F159E}"/>
          </ac:grpSpMkLst>
        </pc:grpChg>
        <pc:grpChg chg="add mod">
          <ac:chgData name="#NI YUQIN#" userId="edf0547c-0190-4036-855d-43e773c42b6a" providerId="ADAL" clId="{A41B80EA-89D9-0B41-BC40-B991FFF50123}" dt="2024-11-28T12:31:19.257" v="692" actId="1036"/>
          <ac:grpSpMkLst>
            <pc:docMk/>
            <pc:sldMk cId="2036531875" sldId="326"/>
            <ac:grpSpMk id="23" creationId="{CCDEBB95-404C-A146-BAEA-D2C003C1FA82}"/>
          </ac:grpSpMkLst>
        </pc:grpChg>
        <pc:grpChg chg="add mod">
          <ac:chgData name="#NI YUQIN#" userId="edf0547c-0190-4036-855d-43e773c42b6a" providerId="ADAL" clId="{A41B80EA-89D9-0B41-BC40-B991FFF50123}" dt="2024-11-28T12:31:52.786" v="698" actId="1076"/>
          <ac:grpSpMkLst>
            <pc:docMk/>
            <pc:sldMk cId="2036531875" sldId="326"/>
            <ac:grpSpMk id="39" creationId="{799FC8DB-F479-9A4C-AB2B-8BAD4ADB1E99}"/>
          </ac:grpSpMkLst>
        </pc:grpChg>
        <pc:grpChg chg="add mod">
          <ac:chgData name="#NI YUQIN#" userId="edf0547c-0190-4036-855d-43e773c42b6a" providerId="ADAL" clId="{A41B80EA-89D9-0B41-BC40-B991FFF50123}" dt="2024-11-28T12:31:56.518" v="699" actId="1076"/>
          <ac:grpSpMkLst>
            <pc:docMk/>
            <pc:sldMk cId="2036531875" sldId="326"/>
            <ac:grpSpMk id="42" creationId="{1BEB56B6-424D-DF4B-B038-08BD1E7144E1}"/>
          </ac:grpSpMkLst>
        </pc:grpChg>
        <pc:grpChg chg="add mod">
          <ac:chgData name="#NI YUQIN#" userId="edf0547c-0190-4036-855d-43e773c42b6a" providerId="ADAL" clId="{A41B80EA-89D9-0B41-BC40-B991FFF50123}" dt="2024-11-28T12:59:02.571" v="722" actId="14100"/>
          <ac:grpSpMkLst>
            <pc:docMk/>
            <pc:sldMk cId="2036531875" sldId="326"/>
            <ac:grpSpMk id="47" creationId="{BBD290EC-1A75-0D47-B03F-C44AFB359BF4}"/>
          </ac:grpSpMkLst>
        </pc:grpChg>
        <pc:grpChg chg="add mod">
          <ac:chgData name="#NI YUQIN#" userId="edf0547c-0190-4036-855d-43e773c42b6a" providerId="ADAL" clId="{A41B80EA-89D9-0B41-BC40-B991FFF50123}" dt="2024-11-28T13:02:11.829" v="751" actId="14100"/>
          <ac:grpSpMkLst>
            <pc:docMk/>
            <pc:sldMk cId="2036531875" sldId="326"/>
            <ac:grpSpMk id="53" creationId="{AB97A56F-03B8-6941-90F5-6C3CE18471E7}"/>
          </ac:grpSpMkLst>
        </pc:grpChg>
        <pc:grpChg chg="add mod">
          <ac:chgData name="#NI YUQIN#" userId="edf0547c-0190-4036-855d-43e773c42b6a" providerId="ADAL" clId="{A41B80EA-89D9-0B41-BC40-B991FFF50123}" dt="2024-11-28T13:12:01.418" v="820" actId="14100"/>
          <ac:grpSpMkLst>
            <pc:docMk/>
            <pc:sldMk cId="2036531875" sldId="326"/>
            <ac:grpSpMk id="58" creationId="{42072CD0-DA53-854F-A08A-4BDF7288C928}"/>
          </ac:grpSpMkLst>
        </pc:grpChg>
        <pc:grpChg chg="add mod">
          <ac:chgData name="#NI YUQIN#" userId="edf0547c-0190-4036-855d-43e773c42b6a" providerId="ADAL" clId="{A41B80EA-89D9-0B41-BC40-B991FFF50123}" dt="2024-11-28T13:07:40.526" v="779" actId="1076"/>
          <ac:grpSpMkLst>
            <pc:docMk/>
            <pc:sldMk cId="2036531875" sldId="326"/>
            <ac:grpSpMk id="66" creationId="{B0531727-A924-1F40-8556-074DB070BC0D}"/>
          </ac:grpSpMkLst>
        </pc:grpChg>
        <pc:grpChg chg="add mod">
          <ac:chgData name="#NI YUQIN#" userId="edf0547c-0190-4036-855d-43e773c42b6a" providerId="ADAL" clId="{A41B80EA-89D9-0B41-BC40-B991FFF50123}" dt="2024-11-28T13:08:53.886" v="793" actId="1076"/>
          <ac:grpSpMkLst>
            <pc:docMk/>
            <pc:sldMk cId="2036531875" sldId="326"/>
            <ac:grpSpMk id="73" creationId="{8554CAA0-53BE-9949-B7AC-D3A11F3995DD}"/>
          </ac:grpSpMkLst>
        </pc:grpChg>
        <pc:grpChg chg="add mod">
          <ac:chgData name="#NI YUQIN#" userId="edf0547c-0190-4036-855d-43e773c42b6a" providerId="ADAL" clId="{A41B80EA-89D9-0B41-BC40-B991FFF50123}" dt="2024-11-28T13:09:46.209" v="795" actId="1076"/>
          <ac:grpSpMkLst>
            <pc:docMk/>
            <pc:sldMk cId="2036531875" sldId="326"/>
            <ac:grpSpMk id="78" creationId="{38D8D6AE-E2D0-BA4D-8B47-36FC27EB8F55}"/>
          </ac:grpSpMkLst>
        </pc:grpChg>
        <pc:grpChg chg="add mod">
          <ac:chgData name="#NI YUQIN#" userId="edf0547c-0190-4036-855d-43e773c42b6a" providerId="ADAL" clId="{A41B80EA-89D9-0B41-BC40-B991FFF50123}" dt="2024-11-28T13:09:46.209" v="795" actId="1076"/>
          <ac:grpSpMkLst>
            <pc:docMk/>
            <pc:sldMk cId="2036531875" sldId="326"/>
            <ac:grpSpMk id="82" creationId="{5C1ECCD0-0803-2541-9985-CEFDBA434D94}"/>
          </ac:grpSpMkLst>
        </pc:grpChg>
        <pc:grpChg chg="add del mod">
          <ac:chgData name="#NI YUQIN#" userId="edf0547c-0190-4036-855d-43e773c42b6a" providerId="ADAL" clId="{A41B80EA-89D9-0B41-BC40-B991FFF50123}" dt="2024-11-28T13:09:53.819" v="800"/>
          <ac:grpSpMkLst>
            <pc:docMk/>
            <pc:sldMk cId="2036531875" sldId="326"/>
            <ac:grpSpMk id="87" creationId="{A22D237B-3B37-A741-A054-A42300BAA05D}"/>
          </ac:grpSpMkLst>
        </pc:grpChg>
        <pc:grpChg chg="add del mod">
          <ac:chgData name="#NI YUQIN#" userId="edf0547c-0190-4036-855d-43e773c42b6a" providerId="ADAL" clId="{A41B80EA-89D9-0B41-BC40-B991FFF50123}" dt="2024-11-28T13:09:53.819" v="800"/>
          <ac:grpSpMkLst>
            <pc:docMk/>
            <pc:sldMk cId="2036531875" sldId="326"/>
            <ac:grpSpMk id="91" creationId="{A93B1C9F-895B-0244-9D3E-D1F90D442F26}"/>
          </ac:grpSpMkLst>
        </pc:grpChg>
        <pc:grpChg chg="add mod">
          <ac:chgData name="#NI YUQIN#" userId="edf0547c-0190-4036-855d-43e773c42b6a" providerId="ADAL" clId="{A41B80EA-89D9-0B41-BC40-B991FFF50123}" dt="2024-11-28T13:10:08.126" v="802" actId="1076"/>
          <ac:grpSpMkLst>
            <pc:docMk/>
            <pc:sldMk cId="2036531875" sldId="326"/>
            <ac:grpSpMk id="95" creationId="{07B21043-09E7-254E-B2D1-E1D77AC5B668}"/>
          </ac:grpSpMkLst>
        </pc:grpChg>
        <pc:grpChg chg="add mod">
          <ac:chgData name="#NI YUQIN#" userId="edf0547c-0190-4036-855d-43e773c42b6a" providerId="ADAL" clId="{A41B80EA-89D9-0B41-BC40-B991FFF50123}" dt="2024-11-28T13:10:08.126" v="802" actId="1076"/>
          <ac:grpSpMkLst>
            <pc:docMk/>
            <pc:sldMk cId="2036531875" sldId="326"/>
            <ac:grpSpMk id="99" creationId="{6F3E1CF2-79CC-7945-A961-D9820E17DC13}"/>
          </ac:grpSpMkLst>
        </pc:grpChg>
        <pc:picChg chg="del">
          <ac:chgData name="#NI YUQIN#" userId="edf0547c-0190-4036-855d-43e773c42b6a" providerId="ADAL" clId="{A41B80EA-89D9-0B41-BC40-B991FFF50123}" dt="2024-11-28T12:09:01.752" v="508" actId="478"/>
          <ac:picMkLst>
            <pc:docMk/>
            <pc:sldMk cId="2036531875" sldId="326"/>
            <ac:picMk id="2" creationId="{7AF55A58-59B0-911C-D869-565439CA3380}"/>
          </ac:picMkLst>
        </pc:picChg>
        <pc:picChg chg="del">
          <ac:chgData name="#NI YUQIN#" userId="edf0547c-0190-4036-855d-43e773c42b6a" providerId="ADAL" clId="{A41B80EA-89D9-0B41-BC40-B991FFF50123}" dt="2024-11-28T12:09:01.752" v="508" actId="478"/>
          <ac:picMkLst>
            <pc:docMk/>
            <pc:sldMk cId="2036531875" sldId="326"/>
            <ac:picMk id="17" creationId="{64B65B03-A313-FCE0-45CE-CFB1166A593E}"/>
          </ac:picMkLst>
        </pc:picChg>
        <pc:picChg chg="del">
          <ac:chgData name="#NI YUQIN#" userId="edf0547c-0190-4036-855d-43e773c42b6a" providerId="ADAL" clId="{A41B80EA-89D9-0B41-BC40-B991FFF50123}" dt="2024-11-28T12:09:01.752" v="508" actId="478"/>
          <ac:picMkLst>
            <pc:docMk/>
            <pc:sldMk cId="2036531875" sldId="326"/>
            <ac:picMk id="18" creationId="{C5C906CD-91A6-71DD-3A2F-E5743563B1E2}"/>
          </ac:picMkLst>
        </pc:picChg>
        <pc:picChg chg="del">
          <ac:chgData name="#NI YUQIN#" userId="edf0547c-0190-4036-855d-43e773c42b6a" providerId="ADAL" clId="{A41B80EA-89D9-0B41-BC40-B991FFF50123}" dt="2024-11-28T12:09:01.752" v="508" actId="478"/>
          <ac:picMkLst>
            <pc:docMk/>
            <pc:sldMk cId="2036531875" sldId="326"/>
            <ac:picMk id="19" creationId="{31FA8C82-B0A8-7D3D-76FA-CCE94C5A9833}"/>
          </ac:picMkLst>
        </pc:picChg>
        <pc:picChg chg="del">
          <ac:chgData name="#NI YUQIN#" userId="edf0547c-0190-4036-855d-43e773c42b6a" providerId="ADAL" clId="{A41B80EA-89D9-0B41-BC40-B991FFF50123}" dt="2024-11-28T12:09:01.752" v="508" actId="478"/>
          <ac:picMkLst>
            <pc:docMk/>
            <pc:sldMk cId="2036531875" sldId="326"/>
            <ac:picMk id="20" creationId="{502C35DE-156B-BCE4-0E60-BFE8F658273C}"/>
          </ac:picMkLst>
        </pc:picChg>
        <pc:picChg chg="add mod modCrop">
          <ac:chgData name="#NI YUQIN#" userId="edf0547c-0190-4036-855d-43e773c42b6a" providerId="ADAL" clId="{A41B80EA-89D9-0B41-BC40-B991FFF50123}" dt="2024-11-28T12:30:48.693" v="678" actId="1076"/>
          <ac:picMkLst>
            <pc:docMk/>
            <pc:sldMk cId="2036531875" sldId="326"/>
            <ac:picMk id="21" creationId="{49ECEEA1-386D-AC4A-B5D4-EF7C64CB0D55}"/>
          </ac:picMkLst>
        </pc:picChg>
        <pc:picChg chg="add mod modCrop">
          <ac:chgData name="#NI YUQIN#" userId="edf0547c-0190-4036-855d-43e773c42b6a" providerId="ADAL" clId="{A41B80EA-89D9-0B41-BC40-B991FFF50123}" dt="2024-11-28T12:31:45.866" v="696" actId="1076"/>
          <ac:picMkLst>
            <pc:docMk/>
            <pc:sldMk cId="2036531875" sldId="326"/>
            <ac:picMk id="22" creationId="{F2CC57FD-80C7-9C4D-98E9-30A76092D4C9}"/>
          </ac:picMkLst>
        </pc:picChg>
        <pc:picChg chg="mod">
          <ac:chgData name="#NI YUQIN#" userId="edf0547c-0190-4036-855d-43e773c42b6a" providerId="ADAL" clId="{A41B80EA-89D9-0B41-BC40-B991FFF50123}" dt="2024-11-28T12:31:13.177" v="687" actId="14100"/>
          <ac:picMkLst>
            <pc:docMk/>
            <pc:sldMk cId="2036531875" sldId="326"/>
            <ac:picMk id="24" creationId="{76464BA0-C500-444B-B8D6-9AE4F6F0DD94}"/>
          </ac:picMkLst>
        </pc:picChg>
        <pc:picChg chg="del">
          <ac:chgData name="#NI YUQIN#" userId="edf0547c-0190-4036-855d-43e773c42b6a" providerId="ADAL" clId="{A41B80EA-89D9-0B41-BC40-B991FFF50123}" dt="2024-11-28T12:09:01.752" v="508" actId="478"/>
          <ac:picMkLst>
            <pc:docMk/>
            <pc:sldMk cId="2036531875" sldId="326"/>
            <ac:picMk id="25" creationId="{7BA07A02-8879-75BC-9C4C-6C3A1D072D49}"/>
          </ac:picMkLst>
        </pc:picChg>
        <pc:picChg chg="del">
          <ac:chgData name="#NI YUQIN#" userId="edf0547c-0190-4036-855d-43e773c42b6a" providerId="ADAL" clId="{A41B80EA-89D9-0B41-BC40-B991FFF50123}" dt="2024-11-28T12:09:01.752" v="508" actId="478"/>
          <ac:picMkLst>
            <pc:docMk/>
            <pc:sldMk cId="2036531875" sldId="326"/>
            <ac:picMk id="26" creationId="{06C267F7-DD0A-A58E-0309-E50DA84F17C7}"/>
          </ac:picMkLst>
        </pc:picChg>
        <pc:picChg chg="del">
          <ac:chgData name="#NI YUQIN#" userId="edf0547c-0190-4036-855d-43e773c42b6a" providerId="ADAL" clId="{A41B80EA-89D9-0B41-BC40-B991FFF50123}" dt="2024-11-28T12:09:01.752" v="508" actId="478"/>
          <ac:picMkLst>
            <pc:docMk/>
            <pc:sldMk cId="2036531875" sldId="326"/>
            <ac:picMk id="27" creationId="{69FB1F9D-A6AD-41FB-D650-709A43C000EF}"/>
          </ac:picMkLst>
        </pc:picChg>
        <pc:picChg chg="mod">
          <ac:chgData name="#NI YUQIN#" userId="edf0547c-0190-4036-855d-43e773c42b6a" providerId="ADAL" clId="{A41B80EA-89D9-0B41-BC40-B991FFF50123}" dt="2024-11-28T12:59:29.374" v="727" actId="1076"/>
          <ac:picMkLst>
            <pc:docMk/>
            <pc:sldMk cId="2036531875" sldId="326"/>
            <ac:picMk id="36" creationId="{6FE0042C-1246-884C-8C03-61E26A08CEC2}"/>
          </ac:picMkLst>
        </pc:picChg>
        <pc:picChg chg="mod">
          <ac:chgData name="#NI YUQIN#" userId="edf0547c-0190-4036-855d-43e773c42b6a" providerId="ADAL" clId="{A41B80EA-89D9-0B41-BC40-B991FFF50123}" dt="2024-11-28T12:31:39.759" v="693"/>
          <ac:picMkLst>
            <pc:docMk/>
            <pc:sldMk cId="2036531875" sldId="326"/>
            <ac:picMk id="40" creationId="{2F3E4E8C-6BE0-334A-A012-8B14F7950D7E}"/>
          </ac:picMkLst>
        </pc:picChg>
        <pc:picChg chg="mod">
          <ac:chgData name="#NI YUQIN#" userId="edf0547c-0190-4036-855d-43e773c42b6a" providerId="ADAL" clId="{A41B80EA-89D9-0B41-BC40-B991FFF50123}" dt="2024-11-28T12:31:39.759" v="693"/>
          <ac:picMkLst>
            <pc:docMk/>
            <pc:sldMk cId="2036531875" sldId="326"/>
            <ac:picMk id="43" creationId="{933B7ECE-C80F-6148-9520-C869E0517690}"/>
          </ac:picMkLst>
        </pc:picChg>
        <pc:picChg chg="add mod modCrop">
          <ac:chgData name="#NI YUQIN#" userId="edf0547c-0190-4036-855d-43e773c42b6a" providerId="ADAL" clId="{A41B80EA-89D9-0B41-BC40-B991FFF50123}" dt="2024-11-28T13:08:29.279" v="788" actId="1076"/>
          <ac:picMkLst>
            <pc:docMk/>
            <pc:sldMk cId="2036531875" sldId="326"/>
            <ac:picMk id="45" creationId="{CD6FF356-6E24-2F4F-9670-1EAC095D784D}"/>
          </ac:picMkLst>
        </pc:picChg>
        <pc:picChg chg="add mod modCrop">
          <ac:chgData name="#NI YUQIN#" userId="edf0547c-0190-4036-855d-43e773c42b6a" providerId="ADAL" clId="{A41B80EA-89D9-0B41-BC40-B991FFF50123}" dt="2024-11-28T12:58:17.347" v="710" actId="14100"/>
          <ac:picMkLst>
            <pc:docMk/>
            <pc:sldMk cId="2036531875" sldId="326"/>
            <ac:picMk id="46" creationId="{557E7AE8-2FDB-D845-BCF3-DEF3FF8B9E45}"/>
          </ac:picMkLst>
        </pc:picChg>
        <pc:picChg chg="mod">
          <ac:chgData name="#NI YUQIN#" userId="edf0547c-0190-4036-855d-43e773c42b6a" providerId="ADAL" clId="{A41B80EA-89D9-0B41-BC40-B991FFF50123}" dt="2024-11-28T12:57:56.306" v="700"/>
          <ac:picMkLst>
            <pc:docMk/>
            <pc:sldMk cId="2036531875" sldId="326"/>
            <ac:picMk id="48" creationId="{21896A0E-F9D0-AD4F-A2D8-7336F0FBE18D}"/>
          </ac:picMkLst>
        </pc:picChg>
        <pc:picChg chg="mod">
          <ac:chgData name="#NI YUQIN#" userId="edf0547c-0190-4036-855d-43e773c42b6a" providerId="ADAL" clId="{A41B80EA-89D9-0B41-BC40-B991FFF50123}" dt="2024-11-28T12:57:56.306" v="700"/>
          <ac:picMkLst>
            <pc:docMk/>
            <pc:sldMk cId="2036531875" sldId="326"/>
            <ac:picMk id="49" creationId="{3F2246E8-27A1-284B-A487-F87191EED1BE}"/>
          </ac:picMkLst>
        </pc:picChg>
        <pc:picChg chg="add del mod">
          <ac:chgData name="#NI YUQIN#" userId="edf0547c-0190-4036-855d-43e773c42b6a" providerId="ADAL" clId="{A41B80EA-89D9-0B41-BC40-B991FFF50123}" dt="2024-11-28T13:01:19.166" v="740" actId="478"/>
          <ac:picMkLst>
            <pc:docMk/>
            <pc:sldMk cId="2036531875" sldId="326"/>
            <ac:picMk id="50" creationId="{34B02C88-3046-B24A-BC12-13C5138C5E30}"/>
          </ac:picMkLst>
        </pc:picChg>
        <pc:picChg chg="add mod modCrop">
          <ac:chgData name="#NI YUQIN#" userId="edf0547c-0190-4036-855d-43e773c42b6a" providerId="ADAL" clId="{A41B80EA-89D9-0B41-BC40-B991FFF50123}" dt="2024-11-28T13:00:58.141" v="736" actId="1076"/>
          <ac:picMkLst>
            <pc:docMk/>
            <pc:sldMk cId="2036531875" sldId="326"/>
            <ac:picMk id="51" creationId="{611E0E41-F269-5D44-94D5-AB4CED65820D}"/>
          </ac:picMkLst>
        </pc:picChg>
        <pc:picChg chg="add mod modCrop">
          <ac:chgData name="#NI YUQIN#" userId="edf0547c-0190-4036-855d-43e773c42b6a" providerId="ADAL" clId="{A41B80EA-89D9-0B41-BC40-B991FFF50123}" dt="2024-11-28T13:09:53.309" v="799" actId="1076"/>
          <ac:picMkLst>
            <pc:docMk/>
            <pc:sldMk cId="2036531875" sldId="326"/>
            <ac:picMk id="52" creationId="{11A220A3-6F56-3549-ADBB-90DADF7D98EF}"/>
          </ac:picMkLst>
        </pc:picChg>
        <pc:picChg chg="mod">
          <ac:chgData name="#NI YUQIN#" userId="edf0547c-0190-4036-855d-43e773c42b6a" providerId="ADAL" clId="{A41B80EA-89D9-0B41-BC40-B991FFF50123}" dt="2024-11-28T13:02:07.136" v="750" actId="1035"/>
          <ac:picMkLst>
            <pc:docMk/>
            <pc:sldMk cId="2036531875" sldId="326"/>
            <ac:picMk id="54" creationId="{17EBD347-6A67-DB4F-96A6-EA2E996FBA03}"/>
          </ac:picMkLst>
        </pc:picChg>
        <pc:picChg chg="mod">
          <ac:chgData name="#NI YUQIN#" userId="edf0547c-0190-4036-855d-43e773c42b6a" providerId="ADAL" clId="{A41B80EA-89D9-0B41-BC40-B991FFF50123}" dt="2024-11-28T13:01:46.576" v="747" actId="14100"/>
          <ac:picMkLst>
            <pc:docMk/>
            <pc:sldMk cId="2036531875" sldId="326"/>
            <ac:picMk id="55" creationId="{2B15B94A-4377-B647-9917-F6924769D648}"/>
          </ac:picMkLst>
        </pc:picChg>
        <pc:picChg chg="add mod modCrop">
          <ac:chgData name="#NI YUQIN#" userId="edf0547c-0190-4036-855d-43e773c42b6a" providerId="ADAL" clId="{A41B80EA-89D9-0B41-BC40-B991FFF50123}" dt="2024-11-28T13:03:14.677" v="764" actId="14100"/>
          <ac:picMkLst>
            <pc:docMk/>
            <pc:sldMk cId="2036531875" sldId="326"/>
            <ac:picMk id="56" creationId="{D8FA8058-5624-DD49-A8AF-E3833B00DAB6}"/>
          </ac:picMkLst>
        </pc:picChg>
        <pc:picChg chg="add mod modCrop">
          <ac:chgData name="#NI YUQIN#" userId="edf0547c-0190-4036-855d-43e773c42b6a" providerId="ADAL" clId="{A41B80EA-89D9-0B41-BC40-B991FFF50123}" dt="2024-11-28T13:03:21.556" v="766" actId="14100"/>
          <ac:picMkLst>
            <pc:docMk/>
            <pc:sldMk cId="2036531875" sldId="326"/>
            <ac:picMk id="57" creationId="{27298968-8596-6947-827D-2179CD53FC57}"/>
          </ac:picMkLst>
        </pc:picChg>
        <pc:picChg chg="mod">
          <ac:chgData name="#NI YUQIN#" userId="edf0547c-0190-4036-855d-43e773c42b6a" providerId="ADAL" clId="{A41B80EA-89D9-0B41-BC40-B991FFF50123}" dt="2024-11-28T13:02:42.615" v="752"/>
          <ac:picMkLst>
            <pc:docMk/>
            <pc:sldMk cId="2036531875" sldId="326"/>
            <ac:picMk id="59" creationId="{0A040476-99F9-814D-A8E2-E891D26FBCB5}"/>
          </ac:picMkLst>
        </pc:picChg>
        <pc:picChg chg="mod">
          <ac:chgData name="#NI YUQIN#" userId="edf0547c-0190-4036-855d-43e773c42b6a" providerId="ADAL" clId="{A41B80EA-89D9-0B41-BC40-B991FFF50123}" dt="2024-11-28T13:03:36.760" v="769" actId="14100"/>
          <ac:picMkLst>
            <pc:docMk/>
            <pc:sldMk cId="2036531875" sldId="326"/>
            <ac:picMk id="60" creationId="{900B7D52-654E-8C4D-8DBF-57340A9FA93D}"/>
          </ac:picMkLst>
        </pc:picChg>
        <pc:picChg chg="mod">
          <ac:chgData name="#NI YUQIN#" userId="edf0547c-0190-4036-855d-43e773c42b6a" providerId="ADAL" clId="{A41B80EA-89D9-0B41-BC40-B991FFF50123}" dt="2024-11-28T13:07:28.194" v="777"/>
          <ac:picMkLst>
            <pc:docMk/>
            <pc:sldMk cId="2036531875" sldId="326"/>
            <ac:picMk id="67" creationId="{010D684B-3F7B-1A45-821E-9804CDA95053}"/>
          </ac:picMkLst>
        </pc:picChg>
        <pc:picChg chg="add del mod">
          <ac:chgData name="#NI YUQIN#" userId="edf0547c-0190-4036-855d-43e773c42b6a" providerId="ADAL" clId="{A41B80EA-89D9-0B41-BC40-B991FFF50123}" dt="2024-11-28T13:08:42.766" v="791" actId="478"/>
          <ac:picMkLst>
            <pc:docMk/>
            <pc:sldMk cId="2036531875" sldId="326"/>
            <ac:picMk id="71" creationId="{D3D15A59-6213-4946-8208-4782C954A364}"/>
          </ac:picMkLst>
        </pc:picChg>
        <pc:picChg chg="add mod">
          <ac:chgData name="#NI YUQIN#" userId="edf0547c-0190-4036-855d-43e773c42b6a" providerId="ADAL" clId="{A41B80EA-89D9-0B41-BC40-B991FFF50123}" dt="2024-11-28T13:08:26.769" v="786" actId="571"/>
          <ac:picMkLst>
            <pc:docMk/>
            <pc:sldMk cId="2036531875" sldId="326"/>
            <ac:picMk id="72" creationId="{C4C58164-1967-B046-9F70-3F271999EC16}"/>
          </ac:picMkLst>
        </pc:picChg>
        <pc:picChg chg="mod">
          <ac:chgData name="#NI YUQIN#" userId="edf0547c-0190-4036-855d-43e773c42b6a" providerId="ADAL" clId="{A41B80EA-89D9-0B41-BC40-B991FFF50123}" dt="2024-11-28T13:08:45.221" v="792"/>
          <ac:picMkLst>
            <pc:docMk/>
            <pc:sldMk cId="2036531875" sldId="326"/>
            <ac:picMk id="74" creationId="{B0942779-B4B3-A84D-8A10-048D7A5DC53B}"/>
          </ac:picMkLst>
        </pc:picChg>
        <pc:picChg chg="add del mod">
          <ac:chgData name="#NI YUQIN#" userId="edf0547c-0190-4036-855d-43e773c42b6a" providerId="ADAL" clId="{A41B80EA-89D9-0B41-BC40-B991FFF50123}" dt="2024-11-28T13:09:47.201" v="796" actId="478"/>
          <ac:picMkLst>
            <pc:docMk/>
            <pc:sldMk cId="2036531875" sldId="326"/>
            <ac:picMk id="76" creationId="{A0C35FEB-B61A-014B-882E-4A8C41B915FA}"/>
          </ac:picMkLst>
        </pc:picChg>
        <pc:picChg chg="mod">
          <ac:chgData name="#NI YUQIN#" userId="edf0547c-0190-4036-855d-43e773c42b6a" providerId="ADAL" clId="{A41B80EA-89D9-0B41-BC40-B991FFF50123}" dt="2024-11-28T13:09:38.347" v="794"/>
          <ac:picMkLst>
            <pc:docMk/>
            <pc:sldMk cId="2036531875" sldId="326"/>
            <ac:picMk id="79" creationId="{D0EC607D-E11E-4349-ABB0-ECDC9BB7645C}"/>
          </ac:picMkLst>
        </pc:picChg>
        <pc:picChg chg="mod">
          <ac:chgData name="#NI YUQIN#" userId="edf0547c-0190-4036-855d-43e773c42b6a" providerId="ADAL" clId="{A41B80EA-89D9-0B41-BC40-B991FFF50123}" dt="2024-11-28T13:09:38.347" v="794"/>
          <ac:picMkLst>
            <pc:docMk/>
            <pc:sldMk cId="2036531875" sldId="326"/>
            <ac:picMk id="83" creationId="{0B20A313-DCD9-5F41-B1A5-8A7A197C7C49}"/>
          </ac:picMkLst>
        </pc:picChg>
        <pc:picChg chg="add del mod">
          <ac:chgData name="#NI YUQIN#" userId="edf0547c-0190-4036-855d-43e773c42b6a" providerId="ADAL" clId="{A41B80EA-89D9-0B41-BC40-B991FFF50123}" dt="2024-11-28T13:09:53.819" v="800"/>
          <ac:picMkLst>
            <pc:docMk/>
            <pc:sldMk cId="2036531875" sldId="326"/>
            <ac:picMk id="85" creationId="{5C166ED0-1257-BD43-B0FA-B64EB5AD25C1}"/>
          </ac:picMkLst>
        </pc:picChg>
        <pc:picChg chg="mod">
          <ac:chgData name="#NI YUQIN#" userId="edf0547c-0190-4036-855d-43e773c42b6a" providerId="ADAL" clId="{A41B80EA-89D9-0B41-BC40-B991FFF50123}" dt="2024-11-28T13:09:49.497" v="797"/>
          <ac:picMkLst>
            <pc:docMk/>
            <pc:sldMk cId="2036531875" sldId="326"/>
            <ac:picMk id="88" creationId="{D763E59C-7B0B-0A4A-ADC8-86358C490349}"/>
          </ac:picMkLst>
        </pc:picChg>
        <pc:picChg chg="mod">
          <ac:chgData name="#NI YUQIN#" userId="edf0547c-0190-4036-855d-43e773c42b6a" providerId="ADAL" clId="{A41B80EA-89D9-0B41-BC40-B991FFF50123}" dt="2024-11-28T13:09:49.497" v="797"/>
          <ac:picMkLst>
            <pc:docMk/>
            <pc:sldMk cId="2036531875" sldId="326"/>
            <ac:picMk id="92" creationId="{2FE56A97-F3D6-9549-A182-CBF511185C0C}"/>
          </ac:picMkLst>
        </pc:picChg>
        <pc:picChg chg="mod">
          <ac:chgData name="#NI YUQIN#" userId="edf0547c-0190-4036-855d-43e773c42b6a" providerId="ADAL" clId="{A41B80EA-89D9-0B41-BC40-B991FFF50123}" dt="2024-11-28T13:10:00.734" v="801"/>
          <ac:picMkLst>
            <pc:docMk/>
            <pc:sldMk cId="2036531875" sldId="326"/>
            <ac:picMk id="96" creationId="{664C3B49-2A77-FC45-A571-581FE4F1C441}"/>
          </ac:picMkLst>
        </pc:picChg>
        <pc:picChg chg="mod">
          <ac:chgData name="#NI YUQIN#" userId="edf0547c-0190-4036-855d-43e773c42b6a" providerId="ADAL" clId="{A41B80EA-89D9-0B41-BC40-B991FFF50123}" dt="2024-11-28T13:10:00.734" v="801"/>
          <ac:picMkLst>
            <pc:docMk/>
            <pc:sldMk cId="2036531875" sldId="326"/>
            <ac:picMk id="100" creationId="{804375FB-1330-BB41-A0F0-378FF6463ED8}"/>
          </ac:picMkLst>
        </pc:picChg>
      </pc:sldChg>
      <pc:sldChg chg="addSp modSp mod">
        <pc:chgData name="#NI YUQIN#" userId="edf0547c-0190-4036-855d-43e773c42b6a" providerId="ADAL" clId="{A41B80EA-89D9-0B41-BC40-B991FFF50123}" dt="2024-11-28T13:17:16.939" v="891" actId="1076"/>
        <pc:sldMkLst>
          <pc:docMk/>
          <pc:sldMk cId="3920985732" sldId="327"/>
        </pc:sldMkLst>
        <pc:spChg chg="add mod">
          <ac:chgData name="#NI YUQIN#" userId="edf0547c-0190-4036-855d-43e773c42b6a" providerId="ADAL" clId="{A41B80EA-89D9-0B41-BC40-B991FFF50123}" dt="2024-11-28T13:17:16.939" v="891" actId="1076"/>
          <ac:spMkLst>
            <pc:docMk/>
            <pc:sldMk cId="3920985732" sldId="327"/>
            <ac:spMk id="4" creationId="{1A37DAC8-B044-6C41-9E88-0AF28175A73E}"/>
          </ac:spMkLst>
        </pc:spChg>
        <pc:spChg chg="add mod">
          <ac:chgData name="#NI YUQIN#" userId="edf0547c-0190-4036-855d-43e773c42b6a" providerId="ADAL" clId="{A41B80EA-89D9-0B41-BC40-B991FFF50123}" dt="2024-11-28T13:17:13.460" v="890" actId="1076"/>
          <ac:spMkLst>
            <pc:docMk/>
            <pc:sldMk cId="3920985732" sldId="327"/>
            <ac:spMk id="5" creationId="{250D532E-C4C4-9346-A0AE-BD3E205A1A6E}"/>
          </ac:spMkLst>
        </pc:spChg>
        <pc:picChg chg="mod">
          <ac:chgData name="#NI YUQIN#" userId="edf0547c-0190-4036-855d-43e773c42b6a" providerId="ADAL" clId="{A41B80EA-89D9-0B41-BC40-B991FFF50123}" dt="2024-11-28T13:17:10.511" v="889" actId="1076"/>
          <ac:picMkLst>
            <pc:docMk/>
            <pc:sldMk cId="3920985732" sldId="327"/>
            <ac:picMk id="8" creationId="{B65BAAC8-1187-F942-2B68-D7EEA8FEF93E}"/>
          </ac:picMkLst>
        </pc:picChg>
      </pc:sldChg>
      <pc:sldChg chg="addSp delSp modSp mod">
        <pc:chgData name="#NI YUQIN#" userId="edf0547c-0190-4036-855d-43e773c42b6a" providerId="ADAL" clId="{A41B80EA-89D9-0B41-BC40-B991FFF50123}" dt="2024-11-28T13:19:47.550" v="914" actId="1076"/>
        <pc:sldMkLst>
          <pc:docMk/>
          <pc:sldMk cId="2041741974" sldId="328"/>
        </pc:sldMkLst>
        <pc:spChg chg="mod">
          <ac:chgData name="#NI YUQIN#" userId="edf0547c-0190-4036-855d-43e773c42b6a" providerId="ADAL" clId="{A41B80EA-89D9-0B41-BC40-B991FFF50123}" dt="2024-11-28T10:26:52.687" v="68"/>
          <ac:spMkLst>
            <pc:docMk/>
            <pc:sldMk cId="2041741974" sldId="328"/>
            <ac:spMk id="11" creationId="{284BA317-CECD-214F-8422-27C6F8D4DBCD}"/>
          </ac:spMkLst>
        </pc:spChg>
        <pc:spChg chg="mod">
          <ac:chgData name="#NI YUQIN#" userId="edf0547c-0190-4036-855d-43e773c42b6a" providerId="ADAL" clId="{A41B80EA-89D9-0B41-BC40-B991FFF50123}" dt="2024-11-28T10:26:52.687" v="68"/>
          <ac:spMkLst>
            <pc:docMk/>
            <pc:sldMk cId="2041741974" sldId="328"/>
            <ac:spMk id="16" creationId="{8F0FA25F-A8BD-CF47-985E-4B402D766307}"/>
          </ac:spMkLst>
        </pc:spChg>
        <pc:grpChg chg="add mod">
          <ac:chgData name="#NI YUQIN#" userId="edf0547c-0190-4036-855d-43e773c42b6a" providerId="ADAL" clId="{A41B80EA-89D9-0B41-BC40-B991FFF50123}" dt="2024-11-28T10:27:00.965" v="70" actId="1076"/>
          <ac:grpSpMkLst>
            <pc:docMk/>
            <pc:sldMk cId="2041741974" sldId="328"/>
            <ac:grpSpMk id="6" creationId="{3AA18E46-7E19-1B4F-A89D-6AA98E9A0D6F}"/>
          </ac:grpSpMkLst>
        </pc:grpChg>
        <pc:grpChg chg="mod">
          <ac:chgData name="#NI YUQIN#" userId="edf0547c-0190-4036-855d-43e773c42b6a" providerId="ADAL" clId="{A41B80EA-89D9-0B41-BC40-B991FFF50123}" dt="2024-11-28T10:26:52.687" v="68"/>
          <ac:grpSpMkLst>
            <pc:docMk/>
            <pc:sldMk cId="2041741974" sldId="328"/>
            <ac:grpSpMk id="9" creationId="{7501FFF8-EBDB-F148-AC57-8D3480D5D26E}"/>
          </ac:grpSpMkLst>
        </pc:grpChg>
        <pc:grpChg chg="add mod">
          <ac:chgData name="#NI YUQIN#" userId="edf0547c-0190-4036-855d-43e773c42b6a" providerId="ADAL" clId="{A41B80EA-89D9-0B41-BC40-B991FFF50123}" dt="2024-11-28T10:27:02.854" v="71" actId="1076"/>
          <ac:grpSpMkLst>
            <pc:docMk/>
            <pc:sldMk cId="2041741974" sldId="328"/>
            <ac:grpSpMk id="12" creationId="{71D2567A-2F53-9C48-B9E8-D4F1843CFC29}"/>
          </ac:grpSpMkLst>
        </pc:grpChg>
        <pc:grpChg chg="mod">
          <ac:chgData name="#NI YUQIN#" userId="edf0547c-0190-4036-855d-43e773c42b6a" providerId="ADAL" clId="{A41B80EA-89D9-0B41-BC40-B991FFF50123}" dt="2024-11-28T10:26:52.687" v="68"/>
          <ac:grpSpMkLst>
            <pc:docMk/>
            <pc:sldMk cId="2041741974" sldId="328"/>
            <ac:grpSpMk id="14" creationId="{D6049BF0-C702-EB4D-8CF6-3C85AAFA7BC2}"/>
          </ac:grpSpMkLst>
        </pc:grpChg>
        <pc:picChg chg="del">
          <ac:chgData name="#NI YUQIN#" userId="edf0547c-0190-4036-855d-43e773c42b6a" providerId="ADAL" clId="{A41B80EA-89D9-0B41-BC40-B991FFF50123}" dt="2024-11-28T10:25:47.630" v="54" actId="478"/>
          <ac:picMkLst>
            <pc:docMk/>
            <pc:sldMk cId="2041741974" sldId="328"/>
            <ac:picMk id="2" creationId="{32A1A8F5-FEEC-B7E2-8664-616CED143F03}"/>
          </ac:picMkLst>
        </pc:picChg>
        <pc:picChg chg="add mod">
          <ac:chgData name="#NI YUQIN#" userId="edf0547c-0190-4036-855d-43e773c42b6a" providerId="ADAL" clId="{A41B80EA-89D9-0B41-BC40-B991FFF50123}" dt="2024-11-28T13:19:47.550" v="914" actId="1076"/>
          <ac:picMkLst>
            <pc:docMk/>
            <pc:sldMk cId="2041741974" sldId="328"/>
            <ac:picMk id="2" creationId="{C72E98CA-E919-F545-807C-B3FA11FB2059}"/>
          </ac:picMkLst>
        </pc:picChg>
        <pc:picChg chg="del">
          <ac:chgData name="#NI YUQIN#" userId="edf0547c-0190-4036-855d-43e773c42b6a" providerId="ADAL" clId="{A41B80EA-89D9-0B41-BC40-B991FFF50123}" dt="2024-11-28T10:25:54.237" v="60" actId="478"/>
          <ac:picMkLst>
            <pc:docMk/>
            <pc:sldMk cId="2041741974" sldId="328"/>
            <ac:picMk id="3" creationId="{F569C45E-170D-A15A-FA1C-F8CB3121DF49}"/>
          </ac:picMkLst>
        </pc:picChg>
        <pc:picChg chg="add del mod">
          <ac:chgData name="#NI YUQIN#" userId="edf0547c-0190-4036-855d-43e773c42b6a" providerId="ADAL" clId="{A41B80EA-89D9-0B41-BC40-B991FFF50123}" dt="2024-11-28T13:19:39.340" v="911" actId="478"/>
          <ac:picMkLst>
            <pc:docMk/>
            <pc:sldMk cId="2041741974" sldId="328"/>
            <ac:picMk id="4" creationId="{C37B9D3B-2D3C-CA44-9595-27700FE9A271}"/>
          </ac:picMkLst>
        </pc:picChg>
        <pc:picChg chg="del mod">
          <ac:chgData name="#NI YUQIN#" userId="edf0547c-0190-4036-855d-43e773c42b6a" providerId="ADAL" clId="{A41B80EA-89D9-0B41-BC40-B991FFF50123}" dt="2024-11-28T10:25:53.652" v="59" actId="478"/>
          <ac:picMkLst>
            <pc:docMk/>
            <pc:sldMk cId="2041741974" sldId="328"/>
            <ac:picMk id="7" creationId="{BCB961EC-C9FB-936F-8BB8-97EBA0E4E38B}"/>
          </ac:picMkLst>
        </pc:picChg>
        <pc:picChg chg="mod">
          <ac:chgData name="#NI YUQIN#" userId="edf0547c-0190-4036-855d-43e773c42b6a" providerId="ADAL" clId="{A41B80EA-89D9-0B41-BC40-B991FFF50123}" dt="2024-11-28T10:26:52.687" v="68"/>
          <ac:picMkLst>
            <pc:docMk/>
            <pc:sldMk cId="2041741974" sldId="328"/>
            <ac:picMk id="8" creationId="{71427A25-0043-6E41-A77A-B7E89FAB92C1}"/>
          </ac:picMkLst>
        </pc:picChg>
        <pc:picChg chg="mod">
          <ac:chgData name="#NI YUQIN#" userId="edf0547c-0190-4036-855d-43e773c42b6a" providerId="ADAL" clId="{A41B80EA-89D9-0B41-BC40-B991FFF50123}" dt="2024-11-28T10:26:52.687" v="68"/>
          <ac:picMkLst>
            <pc:docMk/>
            <pc:sldMk cId="2041741974" sldId="328"/>
            <ac:picMk id="10" creationId="{4687848E-059B-5849-9C94-ABCADD0C00D4}"/>
          </ac:picMkLst>
        </pc:picChg>
        <pc:picChg chg="mod">
          <ac:chgData name="#NI YUQIN#" userId="edf0547c-0190-4036-855d-43e773c42b6a" providerId="ADAL" clId="{A41B80EA-89D9-0B41-BC40-B991FFF50123}" dt="2024-11-28T10:26:52.687" v="68"/>
          <ac:picMkLst>
            <pc:docMk/>
            <pc:sldMk cId="2041741974" sldId="328"/>
            <ac:picMk id="13" creationId="{95E841EA-01F1-E64A-B58D-BD6480BF3B88}"/>
          </ac:picMkLst>
        </pc:picChg>
        <pc:picChg chg="mod">
          <ac:chgData name="#NI YUQIN#" userId="edf0547c-0190-4036-855d-43e773c42b6a" providerId="ADAL" clId="{A41B80EA-89D9-0B41-BC40-B991FFF50123}" dt="2024-11-28T10:26:52.687" v="68"/>
          <ac:picMkLst>
            <pc:docMk/>
            <pc:sldMk cId="2041741974" sldId="328"/>
            <ac:picMk id="15" creationId="{253407BC-FE31-5249-AF73-AC754B9C6563}"/>
          </ac:picMkLst>
        </pc:picChg>
      </pc:sldChg>
      <pc:sldChg chg="addSp delSp modSp add mod ord">
        <pc:chgData name="#NI YUQIN#" userId="edf0547c-0190-4036-855d-43e773c42b6a" providerId="ADAL" clId="{A41B80EA-89D9-0B41-BC40-B991FFF50123}" dt="2024-12-03T07:07:15.903" v="1080" actId="1036"/>
        <pc:sldMkLst>
          <pc:docMk/>
          <pc:sldMk cId="1376453121" sldId="330"/>
        </pc:sldMkLst>
        <pc:spChg chg="del mod topLvl">
          <ac:chgData name="#NI YUQIN#" userId="edf0547c-0190-4036-855d-43e773c42b6a" providerId="ADAL" clId="{A41B80EA-89D9-0B41-BC40-B991FFF50123}" dt="2024-12-03T07:02:50.074" v="1036" actId="478"/>
          <ac:spMkLst>
            <pc:docMk/>
            <pc:sldMk cId="1376453121" sldId="330"/>
            <ac:spMk id="10" creationId="{CEDD2CD0-FA4C-E567-BDA4-6715AE54BA0C}"/>
          </ac:spMkLst>
        </pc:spChg>
        <pc:spChg chg="del topLvl">
          <ac:chgData name="#NI YUQIN#" userId="edf0547c-0190-4036-855d-43e773c42b6a" providerId="ADAL" clId="{A41B80EA-89D9-0B41-BC40-B991FFF50123}" dt="2024-12-03T07:03:06.336" v="1040" actId="478"/>
          <ac:spMkLst>
            <pc:docMk/>
            <pc:sldMk cId="1376453121" sldId="330"/>
            <ac:spMk id="11" creationId="{C28688DD-B7D3-14BE-1031-21406B59D278}"/>
          </ac:spMkLst>
        </pc:spChg>
        <pc:spChg chg="del mod">
          <ac:chgData name="#NI YUQIN#" userId="edf0547c-0190-4036-855d-43e773c42b6a" providerId="ADAL" clId="{A41B80EA-89D9-0B41-BC40-B991FFF50123}" dt="2024-12-03T07:03:14.831" v="1044" actId="478"/>
          <ac:spMkLst>
            <pc:docMk/>
            <pc:sldMk cId="1376453121" sldId="330"/>
            <ac:spMk id="12" creationId="{D5AAB305-2844-80C8-B7DF-663F81803C5D}"/>
          </ac:spMkLst>
        </pc:spChg>
        <pc:spChg chg="del topLvl">
          <ac:chgData name="#NI YUQIN#" userId="edf0547c-0190-4036-855d-43e773c42b6a" providerId="ADAL" clId="{A41B80EA-89D9-0B41-BC40-B991FFF50123}" dt="2024-12-03T07:03:25.895" v="1048" actId="478"/>
          <ac:spMkLst>
            <pc:docMk/>
            <pc:sldMk cId="1376453121" sldId="330"/>
            <ac:spMk id="13" creationId="{4D18CCA9-62B2-C59F-F92A-F67D40FB763E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47" creationId="{90A81117-441E-F748-8C46-45462767616F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52" creationId="{50DE4C86-5726-524B-843C-7C69FA6A74BA}"/>
          </ac:spMkLst>
        </pc:spChg>
        <pc:spChg chg="add mod">
          <ac:chgData name="#NI YUQIN#" userId="edf0547c-0190-4036-855d-43e773c42b6a" providerId="ADAL" clId="{A41B80EA-89D9-0B41-BC40-B991FFF50123}" dt="2024-12-03T06:54:09.116" v="986" actId="1076"/>
          <ac:spMkLst>
            <pc:docMk/>
            <pc:sldMk cId="1376453121" sldId="330"/>
            <ac:spMk id="55" creationId="{B60EBE04-AD99-2C45-99D3-02155FCDF5ED}"/>
          </ac:spMkLst>
        </pc:spChg>
        <pc:spChg chg="add mod">
          <ac:chgData name="#NI YUQIN#" userId="edf0547c-0190-4036-855d-43e773c42b6a" providerId="ADAL" clId="{A41B80EA-89D9-0B41-BC40-B991FFF50123}" dt="2024-12-03T06:54:09.116" v="986" actId="1076"/>
          <ac:spMkLst>
            <pc:docMk/>
            <pc:sldMk cId="1376453121" sldId="330"/>
            <ac:spMk id="56" creationId="{817C47ED-A000-B045-A998-7121A6169C25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59" creationId="{362C7E34-53BF-A34D-BADD-3D0CCFB8C17E}"/>
          </ac:spMkLst>
        </pc:spChg>
        <pc:spChg chg="add mod">
          <ac:chgData name="#NI YUQIN#" userId="edf0547c-0190-4036-855d-43e773c42b6a" providerId="ADAL" clId="{A41B80EA-89D9-0B41-BC40-B991FFF50123}" dt="2024-12-03T06:54:09.116" v="986" actId="1076"/>
          <ac:spMkLst>
            <pc:docMk/>
            <pc:sldMk cId="1376453121" sldId="330"/>
            <ac:spMk id="60" creationId="{43FD492B-F86D-604A-8102-92F6A6B8B6B5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63" creationId="{69CFF837-9338-5C41-A2F0-A747C1D1BD66}"/>
          </ac:spMkLst>
        </pc:spChg>
        <pc:spChg chg="add mod">
          <ac:chgData name="#NI YUQIN#" userId="edf0547c-0190-4036-855d-43e773c42b6a" providerId="ADAL" clId="{A41B80EA-89D9-0B41-BC40-B991FFF50123}" dt="2024-12-03T06:54:09.116" v="986" actId="1076"/>
          <ac:spMkLst>
            <pc:docMk/>
            <pc:sldMk cId="1376453121" sldId="330"/>
            <ac:spMk id="64" creationId="{B5137EC3-EF43-574C-A18D-3A231D9CF662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67" creationId="{E26F8F96-889E-6B46-99EE-B754D990975C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70" creationId="{22566FD0-EFCB-784D-ADCA-21054B7F3FFA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75" creationId="{EF7A0A59-5E81-684B-AA20-D13B5036DBA7}"/>
          </ac:spMkLst>
        </pc:spChg>
        <pc:spChg chg="add mod">
          <ac:chgData name="#NI YUQIN#" userId="edf0547c-0190-4036-855d-43e773c42b6a" providerId="ADAL" clId="{A41B80EA-89D9-0B41-BC40-B991FFF50123}" dt="2024-12-03T06:54:09.116" v="986" actId="1076"/>
          <ac:spMkLst>
            <pc:docMk/>
            <pc:sldMk cId="1376453121" sldId="330"/>
            <ac:spMk id="78" creationId="{88950BD7-7853-1645-ABFC-229D1FE6D010}"/>
          </ac:spMkLst>
        </pc:spChg>
        <pc:spChg chg="add del mod">
          <ac:chgData name="#NI YUQIN#" userId="edf0547c-0190-4036-855d-43e773c42b6a" providerId="ADAL" clId="{A41B80EA-89D9-0B41-BC40-B991FFF50123}" dt="2024-12-03T07:02:53.226" v="1037" actId="478"/>
          <ac:spMkLst>
            <pc:docMk/>
            <pc:sldMk cId="1376453121" sldId="330"/>
            <ac:spMk id="79" creationId="{18B9DA65-F393-214E-B73C-EAF011D5D3DE}"/>
          </ac:spMkLst>
        </pc:spChg>
        <pc:spChg chg="add mod">
          <ac:chgData name="#NI YUQIN#" userId="edf0547c-0190-4036-855d-43e773c42b6a" providerId="ADAL" clId="{A41B80EA-89D9-0B41-BC40-B991FFF50123}" dt="2024-12-03T06:54:09.116" v="986" actId="1076"/>
          <ac:spMkLst>
            <pc:docMk/>
            <pc:sldMk cId="1376453121" sldId="330"/>
            <ac:spMk id="81" creationId="{5F5D6B0F-5985-564B-8549-5D3BDB3527D4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84" creationId="{EBD5D0B9-5C10-D242-B332-1B81F44CF445}"/>
          </ac:spMkLst>
        </pc:spChg>
        <pc:spChg chg="add del mod">
          <ac:chgData name="#NI YUQIN#" userId="edf0547c-0190-4036-855d-43e773c42b6a" providerId="ADAL" clId="{A41B80EA-89D9-0B41-BC40-B991FFF50123}" dt="2024-12-03T07:02:55.991" v="1038" actId="478"/>
          <ac:spMkLst>
            <pc:docMk/>
            <pc:sldMk cId="1376453121" sldId="330"/>
            <ac:spMk id="85" creationId="{94421F76-EFA4-4F4C-AFBD-9D2C712B7912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88" creationId="{76F89BAA-3F5F-574E-A963-FDFF3E428062}"/>
          </ac:spMkLst>
        </pc:spChg>
        <pc:spChg chg="add del mod">
          <ac:chgData name="#NI YUQIN#" userId="edf0547c-0190-4036-855d-43e773c42b6a" providerId="ADAL" clId="{A41B80EA-89D9-0B41-BC40-B991FFF50123}" dt="2024-12-03T07:02:59.732" v="1039" actId="478"/>
          <ac:spMkLst>
            <pc:docMk/>
            <pc:sldMk cId="1376453121" sldId="330"/>
            <ac:spMk id="91" creationId="{151C289C-09BE-9A45-8FF7-EFDA9F2ADC30}"/>
          </ac:spMkLst>
        </pc:spChg>
        <pc:spChg chg="add del mod">
          <ac:chgData name="#NI YUQIN#" userId="edf0547c-0190-4036-855d-43e773c42b6a" providerId="ADAL" clId="{A41B80EA-89D9-0B41-BC40-B991FFF50123}" dt="2024-12-03T07:03:10.700" v="1042" actId="478"/>
          <ac:spMkLst>
            <pc:docMk/>
            <pc:sldMk cId="1376453121" sldId="330"/>
            <ac:spMk id="92" creationId="{7F1B8A54-46C2-9245-A310-C64540CA207E}"/>
          </ac:spMkLst>
        </pc:spChg>
        <pc:spChg chg="add del mod">
          <ac:chgData name="#NI YUQIN#" userId="edf0547c-0190-4036-855d-43e773c42b6a" providerId="ADAL" clId="{A41B80EA-89D9-0B41-BC40-B991FFF50123}" dt="2024-12-03T07:03:12.466" v="1043" actId="478"/>
          <ac:spMkLst>
            <pc:docMk/>
            <pc:sldMk cId="1376453121" sldId="330"/>
            <ac:spMk id="93" creationId="{691CAE47-BDE4-5D4A-A245-E1DD4C1FA75D}"/>
          </ac:spMkLst>
        </pc:spChg>
        <pc:spChg chg="add del mod">
          <ac:chgData name="#NI YUQIN#" userId="edf0547c-0190-4036-855d-43e773c42b6a" providerId="ADAL" clId="{A41B80EA-89D9-0B41-BC40-B991FFF50123}" dt="2024-12-03T07:03:17.831" v="1045" actId="478"/>
          <ac:spMkLst>
            <pc:docMk/>
            <pc:sldMk cId="1376453121" sldId="330"/>
            <ac:spMk id="94" creationId="{26B377AA-AEE4-F74D-A7F1-94E7E5F1D1EB}"/>
          </ac:spMkLst>
        </pc:spChg>
        <pc:spChg chg="add del mod">
          <ac:chgData name="#NI YUQIN#" userId="edf0547c-0190-4036-855d-43e773c42b6a" providerId="ADAL" clId="{A41B80EA-89D9-0B41-BC40-B991FFF50123}" dt="2024-12-03T07:03:19.754" v="1046" actId="478"/>
          <ac:spMkLst>
            <pc:docMk/>
            <pc:sldMk cId="1376453121" sldId="330"/>
            <ac:spMk id="95" creationId="{A16A9179-BAFA-BC4F-9404-E4DEDD9D4A99}"/>
          </ac:spMkLst>
        </pc:spChg>
        <pc:spChg chg="add del mod">
          <ac:chgData name="#NI YUQIN#" userId="edf0547c-0190-4036-855d-43e773c42b6a" providerId="ADAL" clId="{A41B80EA-89D9-0B41-BC40-B991FFF50123}" dt="2024-12-03T07:03:21.558" v="1047" actId="478"/>
          <ac:spMkLst>
            <pc:docMk/>
            <pc:sldMk cId="1376453121" sldId="330"/>
            <ac:spMk id="96" creationId="{26113DC6-C844-7746-8764-CEBF7C332AF8}"/>
          </ac:spMkLst>
        </pc:spChg>
        <pc:spChg chg="add del mod">
          <ac:chgData name="#NI YUQIN#" userId="edf0547c-0190-4036-855d-43e773c42b6a" providerId="ADAL" clId="{A41B80EA-89D9-0B41-BC40-B991FFF50123}" dt="2024-12-03T07:03:27.990" v="1049" actId="478"/>
          <ac:spMkLst>
            <pc:docMk/>
            <pc:sldMk cId="1376453121" sldId="330"/>
            <ac:spMk id="97" creationId="{99E94209-F155-B24A-965B-5F62B8FAAE99}"/>
          </ac:spMkLst>
        </pc:spChg>
        <pc:spChg chg="add del mod">
          <ac:chgData name="#NI YUQIN#" userId="edf0547c-0190-4036-855d-43e773c42b6a" providerId="ADAL" clId="{A41B80EA-89D9-0B41-BC40-B991FFF50123}" dt="2024-12-03T07:03:29.877" v="1050" actId="478"/>
          <ac:spMkLst>
            <pc:docMk/>
            <pc:sldMk cId="1376453121" sldId="330"/>
            <ac:spMk id="98" creationId="{A2E07029-0970-4346-8719-9855F722893B}"/>
          </ac:spMkLst>
        </pc:spChg>
        <pc:spChg chg="add del mod">
          <ac:chgData name="#NI YUQIN#" userId="edf0547c-0190-4036-855d-43e773c42b6a" providerId="ADAL" clId="{A41B80EA-89D9-0B41-BC40-B991FFF50123}" dt="2024-12-03T07:03:31.793" v="1051" actId="478"/>
          <ac:spMkLst>
            <pc:docMk/>
            <pc:sldMk cId="1376453121" sldId="330"/>
            <ac:spMk id="99" creationId="{254AF925-80AB-F543-821F-9449536E5F3B}"/>
          </ac:spMkLst>
        </pc:spChg>
        <pc:spChg chg="add mod">
          <ac:chgData name="#NI YUQIN#" userId="edf0547c-0190-4036-855d-43e773c42b6a" providerId="ADAL" clId="{A41B80EA-89D9-0B41-BC40-B991FFF50123}" dt="2024-12-03T06:54:09.116" v="986" actId="1076"/>
          <ac:spMkLst>
            <pc:docMk/>
            <pc:sldMk cId="1376453121" sldId="330"/>
            <ac:spMk id="100" creationId="{A8F0ED51-5556-784C-8D04-52E872EFB269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103" creationId="{8E27CF55-8F16-E043-9F8E-91AED012BE57}"/>
          </ac:spMkLst>
        </pc:spChg>
        <pc:spChg chg="add del mod">
          <ac:chgData name="#NI YUQIN#" userId="edf0547c-0190-4036-855d-43e773c42b6a" providerId="ADAL" clId="{A41B80EA-89D9-0B41-BC40-B991FFF50123}" dt="2024-12-03T07:03:08.649" v="1041" actId="478"/>
          <ac:spMkLst>
            <pc:docMk/>
            <pc:sldMk cId="1376453121" sldId="330"/>
            <ac:spMk id="104" creationId="{193F0A73-216E-054A-9E36-5772979C364F}"/>
          </ac:spMkLst>
        </pc:spChg>
        <pc:spChg chg="add mod">
          <ac:chgData name="#NI YUQIN#" userId="edf0547c-0190-4036-855d-43e773c42b6a" providerId="ADAL" clId="{A41B80EA-89D9-0B41-BC40-B991FFF50123}" dt="2024-12-03T06:54:09.116" v="986" actId="1076"/>
          <ac:spMkLst>
            <pc:docMk/>
            <pc:sldMk cId="1376453121" sldId="330"/>
            <ac:spMk id="105" creationId="{42D3A2AB-9AF7-E34D-AA48-14D34E33D38F}"/>
          </ac:spMkLst>
        </pc:spChg>
        <pc:spChg chg="add mod">
          <ac:chgData name="#NI YUQIN#" userId="edf0547c-0190-4036-855d-43e773c42b6a" providerId="ADAL" clId="{A41B80EA-89D9-0B41-BC40-B991FFF50123}" dt="2024-12-03T06:54:09.116" v="986" actId="1076"/>
          <ac:spMkLst>
            <pc:docMk/>
            <pc:sldMk cId="1376453121" sldId="330"/>
            <ac:spMk id="106" creationId="{6D03A732-A869-3C4B-A493-DD9D22F3A3C1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109" creationId="{750EBA5C-2932-B248-93C2-FD6BC3532A00}"/>
          </ac:spMkLst>
        </pc:spChg>
        <pc:spChg chg="mod">
          <ac:chgData name="#NI YUQIN#" userId="edf0547c-0190-4036-855d-43e773c42b6a" providerId="ADAL" clId="{A41B80EA-89D9-0B41-BC40-B991FFF50123}" dt="2024-12-03T06:54:05.579" v="985"/>
          <ac:spMkLst>
            <pc:docMk/>
            <pc:sldMk cId="1376453121" sldId="330"/>
            <ac:spMk id="112" creationId="{3CDD82B2-1594-8A4B-9D06-BA3B3C4A8AAD}"/>
          </ac:spMkLst>
        </pc:spChg>
        <pc:grpChg chg="del mod">
          <ac:chgData name="#NI YUQIN#" userId="edf0547c-0190-4036-855d-43e773c42b6a" providerId="ADAL" clId="{A41B80EA-89D9-0B41-BC40-B991FFF50123}" dt="2024-12-03T07:02:50.074" v="1036" actId="478"/>
          <ac:grpSpMkLst>
            <pc:docMk/>
            <pc:sldMk cId="1376453121" sldId="330"/>
            <ac:grpSpMk id="3" creationId="{313D7124-0639-5F4F-9AD4-AAB940F1E51E}"/>
          </ac:grpSpMkLst>
        </pc:grpChg>
        <pc:grpChg chg="del mod">
          <ac:chgData name="#NI YUQIN#" userId="edf0547c-0190-4036-855d-43e773c42b6a" providerId="ADAL" clId="{A41B80EA-89D9-0B41-BC40-B991FFF50123}" dt="2024-12-03T07:03:06.336" v="1040" actId="478"/>
          <ac:grpSpMkLst>
            <pc:docMk/>
            <pc:sldMk cId="1376453121" sldId="330"/>
            <ac:grpSpMk id="5" creationId="{663B2FC6-D7AB-3B4F-8323-8735C9057175}"/>
          </ac:grpSpMkLst>
        </pc:grpChg>
        <pc:grpChg chg="del mod">
          <ac:chgData name="#NI YUQIN#" userId="edf0547c-0190-4036-855d-43e773c42b6a" providerId="ADAL" clId="{A41B80EA-89D9-0B41-BC40-B991FFF50123}" dt="2024-12-03T07:03:25.895" v="1048" actId="478"/>
          <ac:grpSpMkLst>
            <pc:docMk/>
            <pc:sldMk cId="1376453121" sldId="330"/>
            <ac:grpSpMk id="6" creationId="{03BD2130-1013-3B4C-BF1E-EBC636D1A24D}"/>
          </ac:grpSpMkLst>
        </pc:grpChg>
        <pc:grpChg chg="del">
          <ac:chgData name="#NI YUQIN#" userId="edf0547c-0190-4036-855d-43e773c42b6a" providerId="ADAL" clId="{A41B80EA-89D9-0B41-BC40-B991FFF50123}" dt="2024-12-03T06:53:12.163" v="976" actId="478"/>
          <ac:grpSpMkLst>
            <pc:docMk/>
            <pc:sldMk cId="1376453121" sldId="330"/>
            <ac:grpSpMk id="8" creationId="{24A51476-B4FF-1A44-8F2C-C268696283FE}"/>
          </ac:grpSpMkLst>
        </pc:grpChg>
        <pc:grpChg chg="del">
          <ac:chgData name="#NI YUQIN#" userId="edf0547c-0190-4036-855d-43e773c42b6a" providerId="ADAL" clId="{A41B80EA-89D9-0B41-BC40-B991FFF50123}" dt="2024-12-03T06:53:12.163" v="976" actId="478"/>
          <ac:grpSpMkLst>
            <pc:docMk/>
            <pc:sldMk cId="1376453121" sldId="330"/>
            <ac:grpSpMk id="9" creationId="{D315D34E-4037-D74C-B6AD-5A91874E3FD2}"/>
          </ac:grpSpMkLst>
        </pc:grpChg>
        <pc:grpChg chg="del">
          <ac:chgData name="#NI YUQIN#" userId="edf0547c-0190-4036-855d-43e773c42b6a" providerId="ADAL" clId="{A41B80EA-89D9-0B41-BC40-B991FFF50123}" dt="2024-12-03T06:53:12.163" v="976" actId="478"/>
          <ac:grpSpMkLst>
            <pc:docMk/>
            <pc:sldMk cId="1376453121" sldId="330"/>
            <ac:grpSpMk id="18" creationId="{36FE5861-D1B2-2D43-B44B-9326C7284A7A}"/>
          </ac:grpSpMkLst>
        </pc:grpChg>
        <pc:grpChg chg="mod topLvl">
          <ac:chgData name="#NI YUQIN#" userId="edf0547c-0190-4036-855d-43e773c42b6a" providerId="ADAL" clId="{A41B80EA-89D9-0B41-BC40-B991FFF50123}" dt="2024-12-03T07:05:00.570" v="1065" actId="552"/>
          <ac:grpSpMkLst>
            <pc:docMk/>
            <pc:sldMk cId="1376453121" sldId="330"/>
            <ac:grpSpMk id="19" creationId="{B115477A-30A3-4E42-A3F2-BA38A64A8778}"/>
          </ac:grpSpMkLst>
        </pc:grpChg>
        <pc:grpChg chg="mod topLvl">
          <ac:chgData name="#NI YUQIN#" userId="edf0547c-0190-4036-855d-43e773c42b6a" providerId="ADAL" clId="{A41B80EA-89D9-0B41-BC40-B991FFF50123}" dt="2024-12-03T07:06:55.752" v="1072" actId="554"/>
          <ac:grpSpMkLst>
            <pc:docMk/>
            <pc:sldMk cId="1376453121" sldId="330"/>
            <ac:grpSpMk id="24" creationId="{AE3CAE31-7E02-B34E-A287-C25DBC605931}"/>
          </ac:grpSpMkLst>
        </pc:grpChg>
        <pc:grpChg chg="mod">
          <ac:chgData name="#NI YUQIN#" userId="edf0547c-0190-4036-855d-43e773c42b6a" providerId="ADAL" clId="{A41B80EA-89D9-0B41-BC40-B991FFF50123}" dt="2024-12-03T07:05:39.788" v="1071" actId="554"/>
          <ac:grpSpMkLst>
            <pc:docMk/>
            <pc:sldMk cId="1376453121" sldId="330"/>
            <ac:grpSpMk id="29" creationId="{CEEF2E58-8BE0-274A-9227-71DE76B56AF8}"/>
          </ac:grpSpMkLst>
        </pc:grpChg>
        <pc:grpChg chg="mod topLvl">
          <ac:chgData name="#NI YUQIN#" userId="edf0547c-0190-4036-855d-43e773c42b6a" providerId="ADAL" clId="{A41B80EA-89D9-0B41-BC40-B991FFF50123}" dt="2024-12-03T07:05:00.570" v="1065" actId="552"/>
          <ac:grpSpMkLst>
            <pc:docMk/>
            <pc:sldMk cId="1376453121" sldId="330"/>
            <ac:grpSpMk id="34" creationId="{846E2540-639B-FF41-AE56-881AEDD7E6E1}"/>
          </ac:grpSpMkLst>
        </pc:grpChg>
        <pc:grpChg chg="add mod">
          <ac:chgData name="#NI YUQIN#" userId="edf0547c-0190-4036-855d-43e773c42b6a" providerId="ADAL" clId="{A41B80EA-89D9-0B41-BC40-B991FFF50123}" dt="2024-12-03T07:07:15.903" v="1080" actId="1036"/>
          <ac:grpSpMkLst>
            <pc:docMk/>
            <pc:sldMk cId="1376453121" sldId="330"/>
            <ac:grpSpMk id="45" creationId="{CDF64C82-C177-864C-9D02-EFA2E06B3693}"/>
          </ac:grpSpMkLst>
        </pc:grpChg>
        <pc:grpChg chg="mod">
          <ac:chgData name="#NI YUQIN#" userId="edf0547c-0190-4036-855d-43e773c42b6a" providerId="ADAL" clId="{A41B80EA-89D9-0B41-BC40-B991FFF50123}" dt="2024-12-03T06:54:05.579" v="985"/>
          <ac:grpSpMkLst>
            <pc:docMk/>
            <pc:sldMk cId="1376453121" sldId="330"/>
            <ac:grpSpMk id="46" creationId="{4752ABD5-0A80-9B40-B2BB-9B0CE3AFF594}"/>
          </ac:grpSpMkLst>
        </pc:grpChg>
        <pc:grpChg chg="add mod">
          <ac:chgData name="#NI YUQIN#" userId="edf0547c-0190-4036-855d-43e773c42b6a" providerId="ADAL" clId="{A41B80EA-89D9-0B41-BC40-B991FFF50123}" dt="2024-12-03T06:54:09.116" v="986" actId="1076"/>
          <ac:grpSpMkLst>
            <pc:docMk/>
            <pc:sldMk cId="1376453121" sldId="330"/>
            <ac:grpSpMk id="50" creationId="{4944D1EC-84AE-6541-B077-DEB6DD36A8C3}"/>
          </ac:grpSpMkLst>
        </pc:grpChg>
        <pc:grpChg chg="add mod">
          <ac:chgData name="#NI YUQIN#" userId="edf0547c-0190-4036-855d-43e773c42b6a" providerId="ADAL" clId="{A41B80EA-89D9-0B41-BC40-B991FFF50123}" dt="2024-12-03T06:54:09.116" v="986" actId="1076"/>
          <ac:grpSpMkLst>
            <pc:docMk/>
            <pc:sldMk cId="1376453121" sldId="330"/>
            <ac:grpSpMk id="57" creationId="{7E64B625-8383-374C-9F24-5FCE8E03CDB9}"/>
          </ac:grpSpMkLst>
        </pc:grpChg>
        <pc:grpChg chg="add mod">
          <ac:chgData name="#NI YUQIN#" userId="edf0547c-0190-4036-855d-43e773c42b6a" providerId="ADAL" clId="{A41B80EA-89D9-0B41-BC40-B991FFF50123}" dt="2024-12-03T06:54:09.116" v="986" actId="1076"/>
          <ac:grpSpMkLst>
            <pc:docMk/>
            <pc:sldMk cId="1376453121" sldId="330"/>
            <ac:grpSpMk id="61" creationId="{55802FBC-2677-464C-A2B6-075012346C03}"/>
          </ac:grpSpMkLst>
        </pc:grpChg>
        <pc:grpChg chg="add mod">
          <ac:chgData name="#NI YUQIN#" userId="edf0547c-0190-4036-855d-43e773c42b6a" providerId="ADAL" clId="{A41B80EA-89D9-0B41-BC40-B991FFF50123}" dt="2024-12-03T06:54:09.116" v="986" actId="1076"/>
          <ac:grpSpMkLst>
            <pc:docMk/>
            <pc:sldMk cId="1376453121" sldId="330"/>
            <ac:grpSpMk id="65" creationId="{D4ED98A9-B555-AD4F-9397-84B5EB35F7B0}"/>
          </ac:grpSpMkLst>
        </pc:grpChg>
        <pc:grpChg chg="add mod">
          <ac:chgData name="#NI YUQIN#" userId="edf0547c-0190-4036-855d-43e773c42b6a" providerId="ADAL" clId="{A41B80EA-89D9-0B41-BC40-B991FFF50123}" dt="2024-12-03T07:07:12.523" v="1078" actId="1035"/>
          <ac:grpSpMkLst>
            <pc:docMk/>
            <pc:sldMk cId="1376453121" sldId="330"/>
            <ac:grpSpMk id="68" creationId="{770C215D-AF63-7B4A-A9C1-2A4011638ADF}"/>
          </ac:grpSpMkLst>
        </pc:grpChg>
        <pc:grpChg chg="mod">
          <ac:chgData name="#NI YUQIN#" userId="edf0547c-0190-4036-855d-43e773c42b6a" providerId="ADAL" clId="{A41B80EA-89D9-0B41-BC40-B991FFF50123}" dt="2024-12-03T06:54:05.579" v="985"/>
          <ac:grpSpMkLst>
            <pc:docMk/>
            <pc:sldMk cId="1376453121" sldId="330"/>
            <ac:grpSpMk id="69" creationId="{71C64AF3-459D-4644-99D5-B96FEA59EFD0}"/>
          </ac:grpSpMkLst>
        </pc:grpChg>
        <pc:grpChg chg="add mod">
          <ac:chgData name="#NI YUQIN#" userId="edf0547c-0190-4036-855d-43e773c42b6a" providerId="ADAL" clId="{A41B80EA-89D9-0B41-BC40-B991FFF50123}" dt="2024-12-03T07:07:06.632" v="1075" actId="1035"/>
          <ac:grpSpMkLst>
            <pc:docMk/>
            <pc:sldMk cId="1376453121" sldId="330"/>
            <ac:grpSpMk id="73" creationId="{7E3F290E-B39E-924F-B568-13D98BAC068F}"/>
          </ac:grpSpMkLst>
        </pc:grpChg>
        <pc:grpChg chg="mod">
          <ac:chgData name="#NI YUQIN#" userId="edf0547c-0190-4036-855d-43e773c42b6a" providerId="ADAL" clId="{A41B80EA-89D9-0B41-BC40-B991FFF50123}" dt="2024-12-03T06:54:05.579" v="985"/>
          <ac:grpSpMkLst>
            <pc:docMk/>
            <pc:sldMk cId="1376453121" sldId="330"/>
            <ac:grpSpMk id="74" creationId="{FBD94D25-919A-494F-969E-114009E03EDA}"/>
          </ac:grpSpMkLst>
        </pc:grpChg>
        <pc:grpChg chg="add mod">
          <ac:chgData name="#NI YUQIN#" userId="edf0547c-0190-4036-855d-43e773c42b6a" providerId="ADAL" clId="{A41B80EA-89D9-0B41-BC40-B991FFF50123}" dt="2024-12-03T06:54:09.116" v="986" actId="1076"/>
          <ac:grpSpMkLst>
            <pc:docMk/>
            <pc:sldMk cId="1376453121" sldId="330"/>
            <ac:grpSpMk id="82" creationId="{7CC63117-5268-704B-8CE6-CBF33FD392C8}"/>
          </ac:grpSpMkLst>
        </pc:grpChg>
        <pc:grpChg chg="add mod">
          <ac:chgData name="#NI YUQIN#" userId="edf0547c-0190-4036-855d-43e773c42b6a" providerId="ADAL" clId="{A41B80EA-89D9-0B41-BC40-B991FFF50123}" dt="2024-12-03T07:07:03.385" v="1073" actId="14100"/>
          <ac:grpSpMkLst>
            <pc:docMk/>
            <pc:sldMk cId="1376453121" sldId="330"/>
            <ac:grpSpMk id="86" creationId="{9D9F3F62-216B-504D-9174-7331FD95D026}"/>
          </ac:grpSpMkLst>
        </pc:grpChg>
        <pc:grpChg chg="mod">
          <ac:chgData name="#NI YUQIN#" userId="edf0547c-0190-4036-855d-43e773c42b6a" providerId="ADAL" clId="{A41B80EA-89D9-0B41-BC40-B991FFF50123}" dt="2024-12-03T06:54:05.579" v="985"/>
          <ac:grpSpMkLst>
            <pc:docMk/>
            <pc:sldMk cId="1376453121" sldId="330"/>
            <ac:grpSpMk id="87" creationId="{87CD3156-0D2A-B24E-8E8A-13E9DBD825C1}"/>
          </ac:grpSpMkLst>
        </pc:grpChg>
        <pc:grpChg chg="add mod">
          <ac:chgData name="#NI YUQIN#" userId="edf0547c-0190-4036-855d-43e773c42b6a" providerId="ADAL" clId="{A41B80EA-89D9-0B41-BC40-B991FFF50123}" dt="2024-12-03T06:54:09.116" v="986" actId="1076"/>
          <ac:grpSpMkLst>
            <pc:docMk/>
            <pc:sldMk cId="1376453121" sldId="330"/>
            <ac:grpSpMk id="101" creationId="{E1804014-4BCA-3A49-9990-08DF771351BC}"/>
          </ac:grpSpMkLst>
        </pc:grpChg>
        <pc:grpChg chg="add mod">
          <ac:chgData name="#NI YUQIN#" userId="edf0547c-0190-4036-855d-43e773c42b6a" providerId="ADAL" clId="{A41B80EA-89D9-0B41-BC40-B991FFF50123}" dt="2024-12-03T06:54:09.116" v="986" actId="1076"/>
          <ac:grpSpMkLst>
            <pc:docMk/>
            <pc:sldMk cId="1376453121" sldId="330"/>
            <ac:grpSpMk id="107" creationId="{058FB5F0-110E-FF45-8055-EEC651D2D18E}"/>
          </ac:grpSpMkLst>
        </pc:grpChg>
        <pc:grpChg chg="add mod">
          <ac:chgData name="#NI YUQIN#" userId="edf0547c-0190-4036-855d-43e773c42b6a" providerId="ADAL" clId="{A41B80EA-89D9-0B41-BC40-B991FFF50123}" dt="2024-12-03T06:54:09.116" v="986" actId="1076"/>
          <ac:grpSpMkLst>
            <pc:docMk/>
            <pc:sldMk cId="1376453121" sldId="330"/>
            <ac:grpSpMk id="110" creationId="{A590DDC7-A401-C548-A438-4F5F6E7422A8}"/>
          </ac:grpSpMkLst>
        </pc:grpChg>
        <pc:picChg chg="mod">
          <ac:chgData name="#NI YUQIN#" userId="edf0547c-0190-4036-855d-43e773c42b6a" providerId="ADAL" clId="{A41B80EA-89D9-0B41-BC40-B991FFF50123}" dt="2024-12-03T06:56:35.614" v="1006" actId="1036"/>
          <ac:picMkLst>
            <pc:docMk/>
            <pc:sldMk cId="1376453121" sldId="330"/>
            <ac:picMk id="25" creationId="{A43ED3C4-745E-1A41-8B8B-4808545AEE7D}"/>
          </ac:picMkLst>
        </pc:picChg>
        <pc:picChg chg="add mod">
          <ac:chgData name="#NI YUQIN#" userId="edf0547c-0190-4036-855d-43e773c42b6a" providerId="ADAL" clId="{A41B80EA-89D9-0B41-BC40-B991FFF50123}" dt="2024-12-03T07:05:26.236" v="1069" actId="552"/>
          <ac:picMkLst>
            <pc:docMk/>
            <pc:sldMk cId="1376453121" sldId="330"/>
            <ac:picMk id="39" creationId="{9325C82D-D4C6-EA40-A39F-96069A434E2E}"/>
          </ac:picMkLst>
        </pc:picChg>
        <pc:picChg chg="add mod">
          <ac:chgData name="#NI YUQIN#" userId="edf0547c-0190-4036-855d-43e773c42b6a" providerId="ADAL" clId="{A41B80EA-89D9-0B41-BC40-B991FFF50123}" dt="2024-12-03T07:05:06.952" v="1066" actId="552"/>
          <ac:picMkLst>
            <pc:docMk/>
            <pc:sldMk cId="1376453121" sldId="330"/>
            <ac:picMk id="41" creationId="{FEC3159C-B54E-014F-A8CD-7DF56E454EE3}"/>
          </ac:picMkLst>
        </pc:picChg>
        <pc:picChg chg="add mod">
          <ac:chgData name="#NI YUQIN#" userId="edf0547c-0190-4036-855d-43e773c42b6a" providerId="ADAL" clId="{A41B80EA-89D9-0B41-BC40-B991FFF50123}" dt="2024-12-03T07:05:26.236" v="1069" actId="552"/>
          <ac:picMkLst>
            <pc:docMk/>
            <pc:sldMk cId="1376453121" sldId="330"/>
            <ac:picMk id="42" creationId="{89166CF8-0A52-5647-89B8-7961B8DFCD74}"/>
          </ac:picMkLst>
        </pc:picChg>
        <pc:picChg chg="add mod">
          <ac:chgData name="#NI YUQIN#" userId="edf0547c-0190-4036-855d-43e773c42b6a" providerId="ADAL" clId="{A41B80EA-89D9-0B41-BC40-B991FFF50123}" dt="2024-12-03T07:05:06.952" v="1066" actId="552"/>
          <ac:picMkLst>
            <pc:docMk/>
            <pc:sldMk cId="1376453121" sldId="330"/>
            <ac:picMk id="43" creationId="{B1C20228-123E-E047-9D93-120A3B4B8F3D}"/>
          </ac:picMkLst>
        </pc:picChg>
        <pc:picChg chg="add mod">
          <ac:chgData name="#NI YUQIN#" userId="edf0547c-0190-4036-855d-43e773c42b6a" providerId="ADAL" clId="{A41B80EA-89D9-0B41-BC40-B991FFF50123}" dt="2024-12-03T07:06:55.752" v="1072" actId="554"/>
          <ac:picMkLst>
            <pc:docMk/>
            <pc:sldMk cId="1376453121" sldId="330"/>
            <ac:picMk id="44" creationId="{06B4A158-59F0-724F-BC0E-D0F193CA7AFC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48" creationId="{044A2E35-3DE2-9E4C-A34A-BF90C0A45C77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49" creationId="{4628E7B8-1EB8-6E4E-80B5-5A090476994E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51" creationId="{DF5BB1ED-FF62-584E-8A02-4705FABD4928}"/>
          </ac:picMkLst>
        </pc:picChg>
        <pc:picChg chg="add mod">
          <ac:chgData name="#NI YUQIN#" userId="edf0547c-0190-4036-855d-43e773c42b6a" providerId="ADAL" clId="{A41B80EA-89D9-0B41-BC40-B991FFF50123}" dt="2024-12-03T07:05:39.788" v="1071" actId="554"/>
          <ac:picMkLst>
            <pc:docMk/>
            <pc:sldMk cId="1376453121" sldId="330"/>
            <ac:picMk id="53" creationId="{A318D224-2216-1C40-BBCD-8E0CCB2DB7B7}"/>
          </ac:picMkLst>
        </pc:picChg>
        <pc:picChg chg="add mod">
          <ac:chgData name="#NI YUQIN#" userId="edf0547c-0190-4036-855d-43e773c42b6a" providerId="ADAL" clId="{A41B80EA-89D9-0B41-BC40-B991FFF50123}" dt="2024-12-03T07:05:39.788" v="1071" actId="554"/>
          <ac:picMkLst>
            <pc:docMk/>
            <pc:sldMk cId="1376453121" sldId="330"/>
            <ac:picMk id="54" creationId="{F62BEFAB-21B8-844E-BC7C-80D79940E06D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58" creationId="{22968D7A-3AEE-D349-992A-420ABF8DF4F6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62" creationId="{81C3307F-8D17-6F4A-8FB1-48DF8D3DAA54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66" creationId="{80CD5F80-CBDA-464A-910C-AE200F5690F4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71" creationId="{B05344CB-D615-8C49-B4DD-EEC2F62B2817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72" creationId="{81175A0B-5561-544F-80E2-C6DA62D38B69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76" creationId="{84921A0E-DAE2-7C49-BBC6-FB6756F5DD26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77" creationId="{0C95B702-E6C0-FD4C-AC60-DC7DF547F6A8}"/>
          </ac:picMkLst>
        </pc:picChg>
        <pc:picChg chg="add mod">
          <ac:chgData name="#NI YUQIN#" userId="edf0547c-0190-4036-855d-43e773c42b6a" providerId="ADAL" clId="{A41B80EA-89D9-0B41-BC40-B991FFF50123}" dt="2024-12-03T07:06:55.752" v="1072" actId="554"/>
          <ac:picMkLst>
            <pc:docMk/>
            <pc:sldMk cId="1376453121" sldId="330"/>
            <ac:picMk id="80" creationId="{B90EF0FA-355A-D544-B7C6-BD0D87F8EEE8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83" creationId="{395940AC-0132-594B-B911-0C2DEE25BC7A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89" creationId="{8CEA31F7-8AC3-5942-99CD-432A8DCADADB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90" creationId="{537772B4-7AB6-A54E-BEDC-3BA88F902EBE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102" creationId="{2D80BB42-32BB-2E4A-A636-A555145442E9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108" creationId="{8729EBE1-E2CC-A241-A2F1-2AE4FDCD678B}"/>
          </ac:picMkLst>
        </pc:picChg>
        <pc:picChg chg="mod">
          <ac:chgData name="#NI YUQIN#" userId="edf0547c-0190-4036-855d-43e773c42b6a" providerId="ADAL" clId="{A41B80EA-89D9-0B41-BC40-B991FFF50123}" dt="2024-12-03T06:54:05.579" v="985"/>
          <ac:picMkLst>
            <pc:docMk/>
            <pc:sldMk cId="1376453121" sldId="330"/>
            <ac:picMk id="111" creationId="{E03D27C4-2C6B-8F41-B69B-909E31F0E2E6}"/>
          </ac:picMkLst>
        </pc:picChg>
      </pc:sldChg>
      <pc:sldChg chg="delSp modSp add mod">
        <pc:chgData name="#NI YUQIN#" userId="edf0547c-0190-4036-855d-43e773c42b6a" providerId="ADAL" clId="{A41B80EA-89D9-0B41-BC40-B991FFF50123}" dt="2024-12-03T08:07:47.937" v="1106" actId="1076"/>
        <pc:sldMkLst>
          <pc:docMk/>
          <pc:sldMk cId="202736697" sldId="331"/>
        </pc:sldMkLst>
        <pc:spChg chg="del">
          <ac:chgData name="#NI YUQIN#" userId="edf0547c-0190-4036-855d-43e773c42b6a" providerId="ADAL" clId="{A41B80EA-89D9-0B41-BC40-B991FFF50123}" dt="2024-12-03T08:07:45.710" v="1105" actId="478"/>
          <ac:spMkLst>
            <pc:docMk/>
            <pc:sldMk cId="202736697" sldId="331"/>
            <ac:spMk id="29" creationId="{272A6BB6-D6EC-074C-BFCB-2F1C3F779B96}"/>
          </ac:spMkLst>
        </pc:spChg>
        <pc:spChg chg="del">
          <ac:chgData name="#NI YUQIN#" userId="edf0547c-0190-4036-855d-43e773c42b6a" providerId="ADAL" clId="{A41B80EA-89D9-0B41-BC40-B991FFF50123}" dt="2024-12-03T08:07:45.710" v="1105" actId="478"/>
          <ac:spMkLst>
            <pc:docMk/>
            <pc:sldMk cId="202736697" sldId="331"/>
            <ac:spMk id="30" creationId="{A5F9ADAA-3CB7-184E-9208-5DAAEF9ED92F}"/>
          </ac:spMkLst>
        </pc:spChg>
        <pc:spChg chg="del">
          <ac:chgData name="#NI YUQIN#" userId="edf0547c-0190-4036-855d-43e773c42b6a" providerId="ADAL" clId="{A41B80EA-89D9-0B41-BC40-B991FFF50123}" dt="2024-12-03T08:07:45.710" v="1105" actId="478"/>
          <ac:spMkLst>
            <pc:docMk/>
            <pc:sldMk cId="202736697" sldId="331"/>
            <ac:spMk id="31" creationId="{70D8480E-C350-284C-A8B8-AFE7B2FED282}"/>
          </ac:spMkLst>
        </pc:spChg>
        <pc:spChg chg="del">
          <ac:chgData name="#NI YUQIN#" userId="edf0547c-0190-4036-855d-43e773c42b6a" providerId="ADAL" clId="{A41B80EA-89D9-0B41-BC40-B991FFF50123}" dt="2024-12-03T08:07:45.710" v="1105" actId="478"/>
          <ac:spMkLst>
            <pc:docMk/>
            <pc:sldMk cId="202736697" sldId="331"/>
            <ac:spMk id="32" creationId="{66496298-C1E7-7D4C-A939-12E817B7DDCB}"/>
          </ac:spMkLst>
        </pc:spChg>
        <pc:spChg chg="mod">
          <ac:chgData name="#NI YUQIN#" userId="edf0547c-0190-4036-855d-43e773c42b6a" providerId="ADAL" clId="{A41B80EA-89D9-0B41-BC40-B991FFF50123}" dt="2024-12-03T08:07:47.937" v="1106" actId="1076"/>
          <ac:spMkLst>
            <pc:docMk/>
            <pc:sldMk cId="202736697" sldId="331"/>
            <ac:spMk id="33" creationId="{0803E849-86B9-C24D-9520-D2686071E466}"/>
          </ac:spMkLst>
        </pc:spChg>
        <pc:spChg chg="mod">
          <ac:chgData name="#NI YUQIN#" userId="edf0547c-0190-4036-855d-43e773c42b6a" providerId="ADAL" clId="{A41B80EA-89D9-0B41-BC40-B991FFF50123}" dt="2024-12-03T08:07:47.937" v="1106" actId="1076"/>
          <ac:spMkLst>
            <pc:docMk/>
            <pc:sldMk cId="202736697" sldId="331"/>
            <ac:spMk id="34" creationId="{408A5059-5899-AA40-8046-9CAE1E4754E2}"/>
          </ac:spMkLst>
        </pc:spChg>
        <pc:grpChg chg="del">
          <ac:chgData name="#NI YUQIN#" userId="edf0547c-0190-4036-855d-43e773c42b6a" providerId="ADAL" clId="{A41B80EA-89D9-0B41-BC40-B991FFF50123}" dt="2024-12-03T08:07:45.710" v="1105" actId="478"/>
          <ac:grpSpMkLst>
            <pc:docMk/>
            <pc:sldMk cId="202736697" sldId="331"/>
            <ac:grpSpMk id="8" creationId="{65214D61-43AA-3447-8CD4-DD6BD89835C2}"/>
          </ac:grpSpMkLst>
        </pc:grpChg>
        <pc:grpChg chg="del">
          <ac:chgData name="#NI YUQIN#" userId="edf0547c-0190-4036-855d-43e773c42b6a" providerId="ADAL" clId="{A41B80EA-89D9-0B41-BC40-B991FFF50123}" dt="2024-12-03T08:07:45.710" v="1105" actId="478"/>
          <ac:grpSpMkLst>
            <pc:docMk/>
            <pc:sldMk cId="202736697" sldId="331"/>
            <ac:grpSpMk id="15" creationId="{2C1ED1F6-5537-8043-A8C5-3E87E6AABBA9}"/>
          </ac:grpSpMkLst>
        </pc:grpChg>
        <pc:grpChg chg="del">
          <ac:chgData name="#NI YUQIN#" userId="edf0547c-0190-4036-855d-43e773c42b6a" providerId="ADAL" clId="{A41B80EA-89D9-0B41-BC40-B991FFF50123}" dt="2024-12-03T08:07:45.710" v="1105" actId="478"/>
          <ac:grpSpMkLst>
            <pc:docMk/>
            <pc:sldMk cId="202736697" sldId="331"/>
            <ac:grpSpMk id="19" creationId="{A49266B2-FD29-5B48-B105-B82CB4CE9670}"/>
          </ac:grpSpMkLst>
        </pc:grpChg>
        <pc:grpChg chg="del">
          <ac:chgData name="#NI YUQIN#" userId="edf0547c-0190-4036-855d-43e773c42b6a" providerId="ADAL" clId="{A41B80EA-89D9-0B41-BC40-B991FFF50123}" dt="2024-12-03T08:07:45.710" v="1105" actId="478"/>
          <ac:grpSpMkLst>
            <pc:docMk/>
            <pc:sldMk cId="202736697" sldId="331"/>
            <ac:grpSpMk id="24" creationId="{0B692C8B-1D07-5C4C-9FB5-8E996D656EED}"/>
          </ac:grpSpMkLst>
        </pc:grpChg>
        <pc:picChg chg="mod">
          <ac:chgData name="#NI YUQIN#" userId="edf0547c-0190-4036-855d-43e773c42b6a" providerId="ADAL" clId="{A41B80EA-89D9-0B41-BC40-B991FFF50123}" dt="2024-12-03T08:07:47.937" v="1106" actId="1076"/>
          <ac:picMkLst>
            <pc:docMk/>
            <pc:sldMk cId="202736697" sldId="331"/>
            <ac:picMk id="11" creationId="{B19572BF-13CB-6A30-F6CA-6C9C83B49B82}"/>
          </ac:picMkLst>
        </pc:picChg>
        <pc:picChg chg="mod">
          <ac:chgData name="#NI YUQIN#" userId="edf0547c-0190-4036-855d-43e773c42b6a" providerId="ADAL" clId="{A41B80EA-89D9-0B41-BC40-B991FFF50123}" dt="2024-12-03T08:07:47.937" v="1106" actId="1076"/>
          <ac:picMkLst>
            <pc:docMk/>
            <pc:sldMk cId="202736697" sldId="331"/>
            <ac:picMk id="13" creationId="{140CEBAB-D9E5-C2E4-C6B0-EE902BAF846A}"/>
          </ac:picMkLst>
        </pc:picChg>
      </pc:sldChg>
      <pc:sldChg chg="new del">
        <pc:chgData name="#NI YUQIN#" userId="edf0547c-0190-4036-855d-43e773c42b6a" providerId="ADAL" clId="{A41B80EA-89D9-0B41-BC40-B991FFF50123}" dt="2024-12-05T06:53:00.924" v="1397" actId="2696"/>
        <pc:sldMkLst>
          <pc:docMk/>
          <pc:sldMk cId="2225276693" sldId="332"/>
        </pc:sldMkLst>
      </pc:sldChg>
    </pc:docChg>
  </pc:docChgLst>
  <pc:docChgLst>
    <pc:chgData name="#NI YUQIN#" userId="edf0547c-0190-4036-855d-43e773c42b6a" providerId="ADAL" clId="{28015A56-AD88-4F06-9DF8-E47A78691A62}"/>
    <pc:docChg chg="undo redo custSel addSld delSld modSld sldOrd modMainMaster modNotesMaster">
      <pc:chgData name="#NI YUQIN#" userId="edf0547c-0190-4036-855d-43e773c42b6a" providerId="ADAL" clId="{28015A56-AD88-4F06-9DF8-E47A78691A62}" dt="2024-12-06T12:33:41.047" v="2026" actId="47"/>
      <pc:docMkLst>
        <pc:docMk/>
      </pc:docMkLst>
      <pc:sldChg chg="del">
        <pc:chgData name="#NI YUQIN#" userId="edf0547c-0190-4036-855d-43e773c42b6a" providerId="ADAL" clId="{28015A56-AD88-4F06-9DF8-E47A78691A62}" dt="2024-11-20T06:42:48.651" v="1" actId="2696"/>
        <pc:sldMkLst>
          <pc:docMk/>
          <pc:sldMk cId="421121773" sldId="256"/>
        </pc:sldMkLst>
      </pc:sldChg>
      <pc:sldChg chg="del">
        <pc:chgData name="#NI YUQIN#" userId="edf0547c-0190-4036-855d-43e773c42b6a" providerId="ADAL" clId="{28015A56-AD88-4F06-9DF8-E47A78691A62}" dt="2024-11-20T06:42:59.397" v="2" actId="2696"/>
        <pc:sldMkLst>
          <pc:docMk/>
          <pc:sldMk cId="3509233790" sldId="257"/>
        </pc:sldMkLst>
      </pc:sldChg>
      <pc:sldChg chg="del">
        <pc:chgData name="#NI YUQIN#" userId="edf0547c-0190-4036-855d-43e773c42b6a" providerId="ADAL" clId="{28015A56-AD88-4F06-9DF8-E47A78691A62}" dt="2024-11-20T06:42:59.397" v="2" actId="2696"/>
        <pc:sldMkLst>
          <pc:docMk/>
          <pc:sldMk cId="2842535878" sldId="258"/>
        </pc:sldMkLst>
      </pc:sldChg>
      <pc:sldChg chg="del">
        <pc:chgData name="#NI YUQIN#" userId="edf0547c-0190-4036-855d-43e773c42b6a" providerId="ADAL" clId="{28015A56-AD88-4F06-9DF8-E47A78691A62}" dt="2024-11-20T06:42:59.397" v="2" actId="2696"/>
        <pc:sldMkLst>
          <pc:docMk/>
          <pc:sldMk cId="3638194694" sldId="259"/>
        </pc:sldMkLst>
      </pc:sldChg>
      <pc:sldChg chg="del">
        <pc:chgData name="#NI YUQIN#" userId="edf0547c-0190-4036-855d-43e773c42b6a" providerId="ADAL" clId="{28015A56-AD88-4F06-9DF8-E47A78691A62}" dt="2024-11-20T06:42:59.397" v="2" actId="2696"/>
        <pc:sldMkLst>
          <pc:docMk/>
          <pc:sldMk cId="2481804155" sldId="260"/>
        </pc:sldMkLst>
      </pc:sldChg>
      <pc:sldChg chg="del">
        <pc:chgData name="#NI YUQIN#" userId="edf0547c-0190-4036-855d-43e773c42b6a" providerId="ADAL" clId="{28015A56-AD88-4F06-9DF8-E47A78691A62}" dt="2024-11-20T06:42:59.397" v="2" actId="2696"/>
        <pc:sldMkLst>
          <pc:docMk/>
          <pc:sldMk cId="2602470275" sldId="261"/>
        </pc:sldMkLst>
      </pc:sldChg>
      <pc:sldChg chg="del">
        <pc:chgData name="#NI YUQIN#" userId="edf0547c-0190-4036-855d-43e773c42b6a" providerId="ADAL" clId="{28015A56-AD88-4F06-9DF8-E47A78691A62}" dt="2024-11-20T06:42:59.397" v="2" actId="2696"/>
        <pc:sldMkLst>
          <pc:docMk/>
          <pc:sldMk cId="3892744874" sldId="262"/>
        </pc:sldMkLst>
      </pc:sldChg>
      <pc:sldChg chg="del">
        <pc:chgData name="#NI YUQIN#" userId="edf0547c-0190-4036-855d-43e773c42b6a" providerId="ADAL" clId="{28015A56-AD88-4F06-9DF8-E47A78691A62}" dt="2024-11-20T06:42:59.397" v="2" actId="2696"/>
        <pc:sldMkLst>
          <pc:docMk/>
          <pc:sldMk cId="2514013741" sldId="263"/>
        </pc:sldMkLst>
      </pc:sldChg>
      <pc:sldChg chg="del">
        <pc:chgData name="#NI YUQIN#" userId="edf0547c-0190-4036-855d-43e773c42b6a" providerId="ADAL" clId="{28015A56-AD88-4F06-9DF8-E47A78691A62}" dt="2024-11-20T06:42:59.397" v="2" actId="2696"/>
        <pc:sldMkLst>
          <pc:docMk/>
          <pc:sldMk cId="3742523563" sldId="264"/>
        </pc:sldMkLst>
      </pc:sldChg>
      <pc:sldChg chg="del">
        <pc:chgData name="#NI YUQIN#" userId="edf0547c-0190-4036-855d-43e773c42b6a" providerId="ADAL" clId="{28015A56-AD88-4F06-9DF8-E47A78691A62}" dt="2024-11-20T06:42:59.397" v="2" actId="2696"/>
        <pc:sldMkLst>
          <pc:docMk/>
          <pc:sldMk cId="1254210439" sldId="265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3460746273" sldId="266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2960794798" sldId="267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2084227809" sldId="268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2572299" sldId="269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735148404" sldId="270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2063092072" sldId="271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147689320" sldId="272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513031246" sldId="275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1514018977" sldId="276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3090659342" sldId="277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3394234301" sldId="278"/>
        </pc:sldMkLst>
      </pc:sldChg>
      <pc:sldChg chg="del">
        <pc:chgData name="#NI YUQIN#" userId="edf0547c-0190-4036-855d-43e773c42b6a" providerId="ADAL" clId="{28015A56-AD88-4F06-9DF8-E47A78691A62}" dt="2024-11-20T06:43:07.954" v="3" actId="2696"/>
        <pc:sldMkLst>
          <pc:docMk/>
          <pc:sldMk cId="3305701849" sldId="279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1547428820" sldId="280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866277767" sldId="281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1938216304" sldId="282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2487075876" sldId="283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2946808972" sldId="284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3260425965" sldId="285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1642278496" sldId="286"/>
        </pc:sldMkLst>
      </pc:sldChg>
      <pc:sldChg chg="del">
        <pc:chgData name="#NI YUQIN#" userId="edf0547c-0190-4036-855d-43e773c42b6a" providerId="ADAL" clId="{28015A56-AD88-4F06-9DF8-E47A78691A62}" dt="2024-11-20T06:43:16.085" v="4" actId="2696"/>
        <pc:sldMkLst>
          <pc:docMk/>
          <pc:sldMk cId="3298346223" sldId="287"/>
        </pc:sldMkLst>
      </pc:sldChg>
      <pc:sldChg chg="del">
        <pc:chgData name="#NI YUQIN#" userId="edf0547c-0190-4036-855d-43e773c42b6a" providerId="ADAL" clId="{28015A56-AD88-4F06-9DF8-E47A78691A62}" dt="2024-11-20T06:43:21.300" v="5" actId="2696"/>
        <pc:sldMkLst>
          <pc:docMk/>
          <pc:sldMk cId="3989131027" sldId="288"/>
        </pc:sldMkLst>
      </pc:sldChg>
      <pc:sldChg chg="addSp delSp modSp mod ord modNotes">
        <pc:chgData name="#NI YUQIN#" userId="edf0547c-0190-4036-855d-43e773c42b6a" providerId="ADAL" clId="{28015A56-AD88-4F06-9DF8-E47A78691A62}" dt="2024-12-06T10:38:57.959" v="1994" actId="14100"/>
        <pc:sldMkLst>
          <pc:docMk/>
          <pc:sldMk cId="962170329" sldId="290"/>
        </pc:sldMkLst>
        <pc:spChg chg="del mod">
          <ac:chgData name="#NI YUQIN#" userId="edf0547c-0190-4036-855d-43e773c42b6a" providerId="ADAL" clId="{28015A56-AD88-4F06-9DF8-E47A78691A62}" dt="2024-11-21T06:41:41.271" v="381" actId="478"/>
          <ac:spMkLst>
            <pc:docMk/>
            <pc:sldMk cId="962170329" sldId="290"/>
            <ac:spMk id="8" creationId="{DB5BC463-E8B3-9D4B-8B19-0BFB7E978031}"/>
          </ac:spMkLst>
        </pc:spChg>
        <pc:spChg chg="del mod">
          <ac:chgData name="#NI YUQIN#" userId="edf0547c-0190-4036-855d-43e773c42b6a" providerId="ADAL" clId="{28015A56-AD88-4F06-9DF8-E47A78691A62}" dt="2024-11-21T06:41:42.044" v="382" actId="478"/>
          <ac:spMkLst>
            <pc:docMk/>
            <pc:sldMk cId="962170329" sldId="290"/>
            <ac:spMk id="9" creationId="{87F46F5A-9335-A94F-BF6A-C8DB129362FF}"/>
          </ac:spMkLst>
        </pc:spChg>
        <pc:spChg chg="add mod">
          <ac:chgData name="#NI YUQIN#" userId="edf0547c-0190-4036-855d-43e773c42b6a" providerId="ADAL" clId="{28015A56-AD88-4F06-9DF8-E47A78691A62}" dt="2024-11-21T06:46:17.661" v="453" actId="1076"/>
          <ac:spMkLst>
            <pc:docMk/>
            <pc:sldMk cId="962170329" sldId="290"/>
            <ac:spMk id="10" creationId="{CEDD2CD0-FA4C-E567-BDA4-6715AE54BA0C}"/>
          </ac:spMkLst>
        </pc:spChg>
        <pc:spChg chg="add mod">
          <ac:chgData name="#NI YUQIN#" userId="edf0547c-0190-4036-855d-43e773c42b6a" providerId="ADAL" clId="{28015A56-AD88-4F06-9DF8-E47A78691A62}" dt="2024-11-21T06:46:27.080" v="456" actId="20577"/>
          <ac:spMkLst>
            <pc:docMk/>
            <pc:sldMk cId="962170329" sldId="290"/>
            <ac:spMk id="11" creationId="{C28688DD-B7D3-14BE-1031-21406B59D278}"/>
          </ac:spMkLst>
        </pc:spChg>
        <pc:spChg chg="add mod">
          <ac:chgData name="#NI YUQIN#" userId="edf0547c-0190-4036-855d-43e773c42b6a" providerId="ADAL" clId="{28015A56-AD88-4F06-9DF8-E47A78691A62}" dt="2024-11-21T06:46:34.387" v="459" actId="20577"/>
          <ac:spMkLst>
            <pc:docMk/>
            <pc:sldMk cId="962170329" sldId="290"/>
            <ac:spMk id="12" creationId="{D5AAB305-2844-80C8-B7DF-663F81803C5D}"/>
          </ac:spMkLst>
        </pc:spChg>
        <pc:spChg chg="add mod">
          <ac:chgData name="#NI YUQIN#" userId="edf0547c-0190-4036-855d-43e773c42b6a" providerId="ADAL" clId="{28015A56-AD88-4F06-9DF8-E47A78691A62}" dt="2024-11-21T06:46:43.328" v="463" actId="1076"/>
          <ac:spMkLst>
            <pc:docMk/>
            <pc:sldMk cId="962170329" sldId="290"/>
            <ac:spMk id="13" creationId="{4D18CCA9-62B2-C59F-F92A-F67D40FB763E}"/>
          </ac:spMkLst>
        </pc:spChg>
        <pc:spChg chg="add mod">
          <ac:chgData name="#NI YUQIN#" userId="edf0547c-0190-4036-855d-43e773c42b6a" providerId="ADAL" clId="{28015A56-AD88-4F06-9DF8-E47A78691A62}" dt="2024-11-21T06:46:49.876" v="466" actId="20577"/>
          <ac:spMkLst>
            <pc:docMk/>
            <pc:sldMk cId="962170329" sldId="290"/>
            <ac:spMk id="14" creationId="{A01C7873-7047-507C-EC71-F256A8FB9912}"/>
          </ac:spMkLst>
        </pc:spChg>
        <pc:spChg chg="add mod">
          <ac:chgData name="#NI YUQIN#" userId="edf0547c-0190-4036-855d-43e773c42b6a" providerId="ADAL" clId="{28015A56-AD88-4F06-9DF8-E47A78691A62}" dt="2024-11-21T06:47:26.792" v="470" actId="1076"/>
          <ac:spMkLst>
            <pc:docMk/>
            <pc:sldMk cId="962170329" sldId="290"/>
            <ac:spMk id="16" creationId="{A46B7A1E-BDC2-7C94-617B-B5F14FAB4C45}"/>
          </ac:spMkLst>
        </pc:spChg>
        <pc:spChg chg="add mod">
          <ac:chgData name="#NI YUQIN#" userId="edf0547c-0190-4036-855d-43e773c42b6a" providerId="ADAL" clId="{28015A56-AD88-4F06-9DF8-E47A78691A62}" dt="2024-11-21T06:47:34.527" v="473" actId="20577"/>
          <ac:spMkLst>
            <pc:docMk/>
            <pc:sldMk cId="962170329" sldId="290"/>
            <ac:spMk id="17" creationId="{3CB503B9-5DD7-0FEC-3ACD-E88B75FC87F7}"/>
          </ac:spMkLst>
        </pc:spChg>
        <pc:spChg chg="del mod">
          <ac:chgData name="#NI YUQIN#" userId="edf0547c-0190-4036-855d-43e773c42b6a" providerId="ADAL" clId="{28015A56-AD88-4F06-9DF8-E47A78691A62}" dt="2024-11-21T06:43:11.872" v="416" actId="478"/>
          <ac:spMkLst>
            <pc:docMk/>
            <pc:sldMk cId="962170329" sldId="290"/>
            <ac:spMk id="26" creationId="{339622ED-B9C6-3A45-AF35-477B5DBA00BD}"/>
          </ac:spMkLst>
        </pc:spChg>
        <pc:spChg chg="del mod">
          <ac:chgData name="#NI YUQIN#" userId="edf0547c-0190-4036-855d-43e773c42b6a" providerId="ADAL" clId="{28015A56-AD88-4F06-9DF8-E47A78691A62}" dt="2024-11-21T06:41:46.123" v="386" actId="478"/>
          <ac:spMkLst>
            <pc:docMk/>
            <pc:sldMk cId="962170329" sldId="290"/>
            <ac:spMk id="27" creationId="{26483B97-7C7C-E646-B515-85346FF904CD}"/>
          </ac:spMkLst>
        </pc:spChg>
        <pc:spChg chg="del mod">
          <ac:chgData name="#NI YUQIN#" userId="edf0547c-0190-4036-855d-43e773c42b6a" providerId="ADAL" clId="{28015A56-AD88-4F06-9DF8-E47A78691A62}" dt="2024-11-21T06:41:47.628" v="387" actId="478"/>
          <ac:spMkLst>
            <pc:docMk/>
            <pc:sldMk cId="962170329" sldId="290"/>
            <ac:spMk id="42" creationId="{9432CD2F-5BD1-B849-A6DE-4CA25B3C24A3}"/>
          </ac:spMkLst>
        </pc:spChg>
        <pc:spChg chg="del mod">
          <ac:chgData name="#NI YUQIN#" userId="edf0547c-0190-4036-855d-43e773c42b6a" providerId="ADAL" clId="{28015A56-AD88-4F06-9DF8-E47A78691A62}" dt="2024-11-21T06:41:49.867" v="389" actId="478"/>
          <ac:spMkLst>
            <pc:docMk/>
            <pc:sldMk cId="962170329" sldId="290"/>
            <ac:spMk id="44" creationId="{E668DD26-D4A1-A148-B647-E2730FDC4B99}"/>
          </ac:spMkLst>
        </pc:spChg>
        <pc:spChg chg="del mod">
          <ac:chgData name="#NI YUQIN#" userId="edf0547c-0190-4036-855d-43e773c42b6a" providerId="ADAL" clId="{28015A56-AD88-4F06-9DF8-E47A78691A62}" dt="2024-11-21T06:41:56.763" v="393" actId="478"/>
          <ac:spMkLst>
            <pc:docMk/>
            <pc:sldMk cId="962170329" sldId="290"/>
            <ac:spMk id="46" creationId="{D8B89093-DCC2-CC40-A327-F7137E4ABB6A}"/>
          </ac:spMkLst>
        </pc:spChg>
        <pc:grpChg chg="mod">
          <ac:chgData name="#NI YUQIN#" userId="edf0547c-0190-4036-855d-43e773c42b6a" providerId="ADAL" clId="{28015A56-AD88-4F06-9DF8-E47A78691A62}" dt="2024-12-04T07:57:09.693" v="1217" actId="1076"/>
          <ac:grpSpMkLst>
            <pc:docMk/>
            <pc:sldMk cId="962170329" sldId="290"/>
            <ac:grpSpMk id="9" creationId="{D315D34E-4037-D74C-B6AD-5A91874E3FD2}"/>
          </ac:grpSpMkLst>
        </pc:grpChg>
        <pc:grpChg chg="mod">
          <ac:chgData name="#NI YUQIN#" userId="edf0547c-0190-4036-855d-43e773c42b6a" providerId="ADAL" clId="{28015A56-AD88-4F06-9DF8-E47A78691A62}" dt="2024-12-04T07:57:09.693" v="1217" actId="1076"/>
          <ac:grpSpMkLst>
            <pc:docMk/>
            <pc:sldMk cId="962170329" sldId="290"/>
            <ac:grpSpMk id="18" creationId="{36FE5861-D1B2-2D43-B44B-9326C7284A7A}"/>
          </ac:grpSpMkLst>
        </pc:grpChg>
        <pc:graphicFrameChg chg="add del mod">
          <ac:chgData name="#NI YUQIN#" userId="edf0547c-0190-4036-855d-43e773c42b6a" providerId="ADAL" clId="{28015A56-AD88-4F06-9DF8-E47A78691A62}" dt="2024-11-20T07:43:46.250" v="317" actId="478"/>
          <ac:graphicFrameMkLst>
            <pc:docMk/>
            <pc:sldMk cId="962170329" sldId="290"/>
            <ac:graphicFrameMk id="10" creationId="{231A2615-AFD9-56FF-6D8C-E2E14C2031F9}"/>
          </ac:graphicFrameMkLst>
        </pc:graphicFrameChg>
        <pc:graphicFrameChg chg="add mod">
          <ac:chgData name="#NI YUQIN#" userId="edf0547c-0190-4036-855d-43e773c42b6a" providerId="ADAL" clId="{28015A56-AD88-4F06-9DF8-E47A78691A62}" dt="2024-12-06T06:36:14.601" v="1664" actId="1076"/>
          <ac:graphicFrameMkLst>
            <pc:docMk/>
            <pc:sldMk cId="962170329" sldId="290"/>
            <ac:graphicFrameMk id="12" creationId="{B69E6EBC-C31B-3DB4-B676-820C3F9021B9}"/>
          </ac:graphicFrameMkLst>
        </pc:graphicFrameChg>
        <pc:graphicFrameChg chg="add del mod">
          <ac:chgData name="#NI YUQIN#" userId="edf0547c-0190-4036-855d-43e773c42b6a" providerId="ADAL" clId="{28015A56-AD88-4F06-9DF8-E47A78691A62}" dt="2024-11-20T07:44:07.631" v="326" actId="478"/>
          <ac:graphicFrameMkLst>
            <pc:docMk/>
            <pc:sldMk cId="962170329" sldId="290"/>
            <ac:graphicFrameMk id="12" creationId="{E5A7396D-43CF-FA2A-7158-939602BCADC3}"/>
          </ac:graphicFrameMkLst>
        </pc:graphicFrameChg>
        <pc:graphicFrameChg chg="add mod">
          <ac:chgData name="#NI YUQIN#" userId="edf0547c-0190-4036-855d-43e773c42b6a" providerId="ADAL" clId="{28015A56-AD88-4F06-9DF8-E47A78691A62}" dt="2024-12-06T06:35:51.454" v="1646" actId="14100"/>
          <ac:graphicFrameMkLst>
            <pc:docMk/>
            <pc:sldMk cId="962170329" sldId="290"/>
            <ac:graphicFrameMk id="13" creationId="{8AEA73F5-1C10-D685-01BB-4971680D882A}"/>
          </ac:graphicFrameMkLst>
        </pc:graphicFrameChg>
        <pc:graphicFrameChg chg="add mod">
          <ac:chgData name="#NI YUQIN#" userId="edf0547c-0190-4036-855d-43e773c42b6a" providerId="ADAL" clId="{28015A56-AD88-4F06-9DF8-E47A78691A62}" dt="2024-12-06T06:36:10.354" v="1662" actId="1036"/>
          <ac:graphicFrameMkLst>
            <pc:docMk/>
            <pc:sldMk cId="962170329" sldId="290"/>
            <ac:graphicFrameMk id="14" creationId="{97112004-7E51-B2C7-7C70-D861A76C1D24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07:54:07.946" v="1812" actId="478"/>
          <ac:graphicFrameMkLst>
            <pc:docMk/>
            <pc:sldMk cId="962170329" sldId="290"/>
            <ac:graphicFrameMk id="15" creationId="{D0EAD1F2-E6D3-086B-6A7E-5B325D6C214E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10:38:45.608" v="1989" actId="478"/>
          <ac:graphicFrameMkLst>
            <pc:docMk/>
            <pc:sldMk cId="962170329" sldId="290"/>
            <ac:graphicFrameMk id="16" creationId="{06CC24DC-FD65-1ED6-F7A6-2BFADE1782F9}"/>
          </ac:graphicFrameMkLst>
        </pc:graphicFrameChg>
        <pc:graphicFrameChg chg="add mod">
          <ac:chgData name="#NI YUQIN#" userId="edf0547c-0190-4036-855d-43e773c42b6a" providerId="ADAL" clId="{28015A56-AD88-4F06-9DF8-E47A78691A62}" dt="2024-12-06T10:38:57.959" v="1994" actId="14100"/>
          <ac:graphicFrameMkLst>
            <pc:docMk/>
            <pc:sldMk cId="962170329" sldId="290"/>
            <ac:graphicFrameMk id="17" creationId="{393AC881-92A9-9916-DC6B-9696226DFED0}"/>
          </ac:graphicFrameMkLst>
        </pc:graphicFrameChg>
        <pc:picChg chg="del">
          <ac:chgData name="#NI YUQIN#" userId="edf0547c-0190-4036-855d-43e773c42b6a" providerId="ADAL" clId="{28015A56-AD88-4F06-9DF8-E47A78691A62}" dt="2024-12-04T06:24:32.854" v="1182" actId="478"/>
          <ac:picMkLst>
            <pc:docMk/>
            <pc:sldMk cId="962170329" sldId="290"/>
            <ac:picMk id="2" creationId="{CDCB5D27-72F0-8649-8533-D557B043A32D}"/>
          </ac:picMkLst>
        </pc:picChg>
        <pc:picChg chg="mod">
          <ac:chgData name="#NI YUQIN#" userId="edf0547c-0190-4036-855d-43e773c42b6a" providerId="ADAL" clId="{28015A56-AD88-4F06-9DF8-E47A78691A62}" dt="2024-11-21T06:45:00.189" v="441" actId="1076"/>
          <ac:picMkLst>
            <pc:docMk/>
            <pc:sldMk cId="962170329" sldId="290"/>
            <ac:picMk id="3" creationId="{4DD14AF1-3884-D741-8EFC-300C35976553}"/>
          </ac:picMkLst>
        </pc:picChg>
        <pc:picChg chg="add del mod">
          <ac:chgData name="#NI YUQIN#" userId="edf0547c-0190-4036-855d-43e773c42b6a" providerId="ADAL" clId="{28015A56-AD88-4F06-9DF8-E47A78691A62}" dt="2024-12-06T06:34:26.973" v="1630" actId="478"/>
          <ac:picMkLst>
            <pc:docMk/>
            <pc:sldMk cId="962170329" sldId="290"/>
            <ac:picMk id="3" creationId="{5057832A-6391-FD2D-69BF-28AAF4EBD69B}"/>
          </ac:picMkLst>
        </pc:picChg>
        <pc:picChg chg="add del mod">
          <ac:chgData name="#NI YUQIN#" userId="edf0547c-0190-4036-855d-43e773c42b6a" providerId="ADAL" clId="{28015A56-AD88-4F06-9DF8-E47A78691A62}" dt="2024-12-04T07:57:06.869" v="1216" actId="478"/>
          <ac:picMkLst>
            <pc:docMk/>
            <pc:sldMk cId="962170329" sldId="290"/>
            <ac:picMk id="3" creationId="{D9DD5858-E86B-3F96-3DD8-715C3CB6C171}"/>
          </ac:picMkLst>
        </pc:picChg>
        <pc:picChg chg="add del mod ord">
          <ac:chgData name="#NI YUQIN#" userId="edf0547c-0190-4036-855d-43e773c42b6a" providerId="ADAL" clId="{28015A56-AD88-4F06-9DF8-E47A78691A62}" dt="2024-12-06T05:17:08.332" v="1587" actId="478"/>
          <ac:picMkLst>
            <pc:docMk/>
            <pc:sldMk cId="962170329" sldId="290"/>
            <ac:picMk id="4" creationId="{BDFDC44D-25EC-3BFF-4275-FDE95BC95ACE}"/>
          </ac:picMkLst>
        </pc:picChg>
        <pc:picChg chg="add del mod">
          <ac:chgData name="#NI YUQIN#" userId="edf0547c-0190-4036-855d-43e773c42b6a" providerId="ADAL" clId="{28015A56-AD88-4F06-9DF8-E47A78691A62}" dt="2024-11-21T06:44:19.430" v="432" actId="478"/>
          <ac:picMkLst>
            <pc:docMk/>
            <pc:sldMk cId="962170329" sldId="290"/>
            <ac:picMk id="5" creationId="{2556F5F6-4171-617F-1A8E-D00D7408002D}"/>
          </ac:picMkLst>
        </pc:picChg>
        <pc:picChg chg="add del mod">
          <ac:chgData name="#NI YUQIN#" userId="edf0547c-0190-4036-855d-43e773c42b6a" providerId="ADAL" clId="{28015A56-AD88-4F06-9DF8-E47A78691A62}" dt="2024-12-06T06:34:37.923" v="1635" actId="478"/>
          <ac:picMkLst>
            <pc:docMk/>
            <pc:sldMk cId="962170329" sldId="290"/>
            <ac:picMk id="6" creationId="{C5EA2192-BF93-F64C-CAF7-4A7AD1D4EDE6}"/>
          </ac:picMkLst>
        </pc:picChg>
        <pc:picChg chg="add del mod ord">
          <ac:chgData name="#NI YUQIN#" userId="edf0547c-0190-4036-855d-43e773c42b6a" providerId="ADAL" clId="{28015A56-AD88-4F06-9DF8-E47A78691A62}" dt="2024-11-20T07:43:18.073" v="308" actId="478"/>
          <ac:picMkLst>
            <pc:docMk/>
            <pc:sldMk cId="962170329" sldId="290"/>
            <ac:picMk id="6" creationId="{FD982C39-F9B0-00EE-09A9-EA5CCF5A0314}"/>
          </ac:picMkLst>
        </pc:picChg>
        <pc:picChg chg="del">
          <ac:chgData name="#NI YUQIN#" userId="edf0547c-0190-4036-855d-43e773c42b6a" providerId="ADAL" clId="{28015A56-AD88-4F06-9DF8-E47A78691A62}" dt="2024-11-20T06:48:12.842" v="13" actId="478"/>
          <ac:picMkLst>
            <pc:docMk/>
            <pc:sldMk cId="962170329" sldId="290"/>
            <ac:picMk id="7" creationId="{E6082AE1-D805-C1EF-0B38-F87070222F86}"/>
          </ac:picMkLst>
        </pc:picChg>
        <pc:picChg chg="add del mod">
          <ac:chgData name="#NI YUQIN#" userId="edf0547c-0190-4036-855d-43e773c42b6a" providerId="ADAL" clId="{28015A56-AD88-4F06-9DF8-E47A78691A62}" dt="2024-12-06T05:16:59.002" v="1580" actId="478"/>
          <ac:picMkLst>
            <pc:docMk/>
            <pc:sldMk cId="962170329" sldId="290"/>
            <ac:picMk id="7" creationId="{F48B8064-EB04-8D48-125A-76553E9A1502}"/>
          </ac:picMkLst>
        </pc:picChg>
        <pc:picChg chg="add del mod">
          <ac:chgData name="#NI YUQIN#" userId="edf0547c-0190-4036-855d-43e773c42b6a" providerId="ADAL" clId="{28015A56-AD88-4F06-9DF8-E47A78691A62}" dt="2024-12-06T06:32:53.049" v="1616" actId="478"/>
          <ac:picMkLst>
            <pc:docMk/>
            <pc:sldMk cId="962170329" sldId="290"/>
            <ac:picMk id="9" creationId="{01CFADDD-B90B-C2EA-BAE2-FEFB73C837E3}"/>
          </ac:picMkLst>
        </pc:picChg>
        <pc:picChg chg="del mod">
          <ac:chgData name="#NI YUQIN#" userId="edf0547c-0190-4036-855d-43e773c42b6a" providerId="ADAL" clId="{28015A56-AD88-4F06-9DF8-E47A78691A62}" dt="2024-11-20T06:53:00.897" v="66" actId="478"/>
          <ac:picMkLst>
            <pc:docMk/>
            <pc:sldMk cId="962170329" sldId="290"/>
            <ac:picMk id="11" creationId="{A69EF2B0-8EDA-479C-8CA2-EA6D9DA04F0E}"/>
          </ac:picMkLst>
        </pc:picChg>
        <pc:picChg chg="add del mod">
          <ac:chgData name="#NI YUQIN#" userId="edf0547c-0190-4036-855d-43e773c42b6a" providerId="ADAL" clId="{28015A56-AD88-4F06-9DF8-E47A78691A62}" dt="2024-12-06T06:33:21.994" v="1621" actId="478"/>
          <ac:picMkLst>
            <pc:docMk/>
            <pc:sldMk cId="962170329" sldId="290"/>
            <ac:picMk id="11" creationId="{AEA88A29-DA65-CDAD-28A2-2BAC0A28D0F7}"/>
          </ac:picMkLst>
        </pc:picChg>
        <pc:picChg chg="add del mod">
          <ac:chgData name="#NI YUQIN#" userId="edf0547c-0190-4036-855d-43e773c42b6a" providerId="ADAL" clId="{28015A56-AD88-4F06-9DF8-E47A78691A62}" dt="2024-11-20T07:44:35.298" v="333" actId="478"/>
          <ac:picMkLst>
            <pc:docMk/>
            <pc:sldMk cId="962170329" sldId="290"/>
            <ac:picMk id="13" creationId="{295C5D85-2F2A-2B27-EA95-1BDCF688D1E9}"/>
          </ac:picMkLst>
        </pc:picChg>
        <pc:picChg chg="add del mod">
          <ac:chgData name="#NI YUQIN#" userId="edf0547c-0190-4036-855d-43e773c42b6a" providerId="ADAL" clId="{28015A56-AD88-4F06-9DF8-E47A78691A62}" dt="2024-11-21T06:42:35.182" v="410" actId="478"/>
          <ac:picMkLst>
            <pc:docMk/>
            <pc:sldMk cId="962170329" sldId="290"/>
            <ac:picMk id="15" creationId="{9E33AABF-16D4-EA50-D0C0-08B29A395B0F}"/>
          </ac:picMkLst>
        </pc:picChg>
        <pc:picChg chg="mod">
          <ac:chgData name="#NI YUQIN#" userId="edf0547c-0190-4036-855d-43e773c42b6a" providerId="ADAL" clId="{28015A56-AD88-4F06-9DF8-E47A78691A62}" dt="2024-11-21T06:44:53.731" v="440" actId="1076"/>
          <ac:picMkLst>
            <pc:docMk/>
            <pc:sldMk cId="962170329" sldId="290"/>
            <ac:picMk id="37" creationId="{CBC7A07A-7AC7-5638-13A0-69EA9FFA742B}"/>
          </ac:picMkLst>
        </pc:picChg>
        <pc:picChg chg="mod">
          <ac:chgData name="#NI YUQIN#" userId="edf0547c-0190-4036-855d-43e773c42b6a" providerId="ADAL" clId="{28015A56-AD88-4F06-9DF8-E47A78691A62}" dt="2024-11-21T06:44:53.731" v="440" actId="1076"/>
          <ac:picMkLst>
            <pc:docMk/>
            <pc:sldMk cId="962170329" sldId="290"/>
            <ac:picMk id="39" creationId="{0AB9C0C7-ED52-B86A-2E72-691628C36B79}"/>
          </ac:picMkLst>
        </pc:picChg>
        <pc:picChg chg="mod">
          <ac:chgData name="#NI YUQIN#" userId="edf0547c-0190-4036-855d-43e773c42b6a" providerId="ADAL" clId="{28015A56-AD88-4F06-9DF8-E47A78691A62}" dt="2024-11-21T06:44:53.731" v="440" actId="1076"/>
          <ac:picMkLst>
            <pc:docMk/>
            <pc:sldMk cId="962170329" sldId="290"/>
            <ac:picMk id="41" creationId="{68770A9A-EB9B-B682-5BEE-C4CB6A535F70}"/>
          </ac:picMkLst>
        </pc:picChg>
        <pc:picChg chg="mod">
          <ac:chgData name="#NI YUQIN#" userId="edf0547c-0190-4036-855d-43e773c42b6a" providerId="ADAL" clId="{28015A56-AD88-4F06-9DF8-E47A78691A62}" dt="2024-11-21T06:44:53.731" v="440" actId="1076"/>
          <ac:picMkLst>
            <pc:docMk/>
            <pc:sldMk cId="962170329" sldId="290"/>
            <ac:picMk id="43" creationId="{2CF85235-F813-B6A4-1391-7AEBA051317F}"/>
          </ac:picMkLst>
        </pc:picChg>
      </pc:sldChg>
      <pc:sldChg chg="addSp delSp modSp mod ord modNotes">
        <pc:chgData name="#NI YUQIN#" userId="edf0547c-0190-4036-855d-43e773c42b6a" providerId="ADAL" clId="{28015A56-AD88-4F06-9DF8-E47A78691A62}" dt="2024-12-04T06:24:09.556" v="1181" actId="1076"/>
        <pc:sldMkLst>
          <pc:docMk/>
          <pc:sldMk cId="3225047339" sldId="302"/>
        </pc:sldMkLst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3" creationId="{25BF4EAB-1A68-6BAD-02C0-2056976F76F7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4" creationId="{074A835B-791B-7323-7420-F3D699AE523B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5" creationId="{BD23B15C-EF33-C228-DF44-F2B3CD81E65B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6" creationId="{85923344-97F9-D468-7DC7-03C94ADBB73E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8" creationId="{86236765-0D65-FAB0-618A-B86537BF2FD3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" creationId="{7F2466CF-0367-D4F4-8195-A30C19316D93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10" creationId="{42BAD901-AE23-A07F-C6F7-CB3EAE58D517}"/>
          </ac:spMkLst>
        </pc:spChg>
        <pc:spChg chg="add mod ord">
          <ac:chgData name="#NI YUQIN#" userId="edf0547c-0190-4036-855d-43e773c42b6a" providerId="ADAL" clId="{28015A56-AD88-4F06-9DF8-E47A78691A62}" dt="2024-12-04T06:06:24.281" v="1044" actId="1076"/>
          <ac:spMkLst>
            <pc:docMk/>
            <pc:sldMk cId="3225047339" sldId="302"/>
            <ac:spMk id="11" creationId="{C126E724-52D1-95C6-3092-188987527AD7}"/>
          </ac:spMkLst>
        </pc:spChg>
        <pc:spChg chg="add mod">
          <ac:chgData name="#NI YUQIN#" userId="edf0547c-0190-4036-855d-43e773c42b6a" providerId="ADAL" clId="{28015A56-AD88-4F06-9DF8-E47A78691A62}" dt="2024-12-04T04:08:26.910" v="786" actId="1076"/>
          <ac:spMkLst>
            <pc:docMk/>
            <pc:sldMk cId="3225047339" sldId="302"/>
            <ac:spMk id="13" creationId="{317B399C-3F2E-F193-4E4D-F71978656368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4" creationId="{EE7B2F40-0CBF-7006-FFB4-07186F426FA1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5" creationId="{3527D010-040D-0E0C-11DA-6BD6677504CB}"/>
          </ac:spMkLst>
        </pc:spChg>
        <pc:spChg chg="add mod">
          <ac:chgData name="#NI YUQIN#" userId="edf0547c-0190-4036-855d-43e773c42b6a" providerId="ADAL" clId="{28015A56-AD88-4F06-9DF8-E47A78691A62}" dt="2024-12-04T06:07:20.648" v="1059" actId="13926"/>
          <ac:spMkLst>
            <pc:docMk/>
            <pc:sldMk cId="3225047339" sldId="302"/>
            <ac:spMk id="16" creationId="{1AD3396E-42C4-55A6-C74B-CAB3BCC497DB}"/>
          </ac:spMkLst>
        </pc:spChg>
        <pc:spChg chg="add mod">
          <ac:chgData name="#NI YUQIN#" userId="edf0547c-0190-4036-855d-43e773c42b6a" providerId="ADAL" clId="{28015A56-AD88-4F06-9DF8-E47A78691A62}" dt="2024-12-04T06:09:42.114" v="1090" actId="1076"/>
          <ac:spMkLst>
            <pc:docMk/>
            <pc:sldMk cId="3225047339" sldId="302"/>
            <ac:spMk id="17" creationId="{B235AD6B-8CA8-14BF-4F0D-D50B76C1A152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7" creationId="{D6C91B0A-D8C0-3BD9-A3AC-DBBCF5AE6294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18" creationId="{169059A2-83C7-0543-9B03-146CA506470E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20" creationId="{18E2BDAB-06D2-BD20-7A6A-9BCED0CE9D0B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21" creationId="{39AD8AB8-BBAA-1982-504E-BC458920D8F6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22" creationId="{83DE82D0-B1E5-F7CD-6F0C-FEAC5C2DD03A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24" creationId="{E1795680-952E-95C7-6786-A93BC34E9817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26" creationId="{B44DF29A-3F7B-D0E5-3CC2-648445718E1B}"/>
          </ac:spMkLst>
        </pc:spChg>
        <pc:spChg chg="add mod">
          <ac:chgData name="#NI YUQIN#" userId="edf0547c-0190-4036-855d-43e773c42b6a" providerId="ADAL" clId="{28015A56-AD88-4F06-9DF8-E47A78691A62}" dt="2024-12-04T04:07:22.769" v="772"/>
          <ac:spMkLst>
            <pc:docMk/>
            <pc:sldMk cId="3225047339" sldId="302"/>
            <ac:spMk id="26" creationId="{F2DF1E43-3B78-60AE-946C-87D26FE91C0E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27" creationId="{4102297F-D518-83DC-F1DD-82276684019E}"/>
          </ac:spMkLst>
        </pc:spChg>
        <pc:spChg chg="add del mod">
          <ac:chgData name="#NI YUQIN#" userId="edf0547c-0190-4036-855d-43e773c42b6a" providerId="ADAL" clId="{28015A56-AD88-4F06-9DF8-E47A78691A62}" dt="2024-12-04T06:02:31.563" v="1002" actId="478"/>
          <ac:spMkLst>
            <pc:docMk/>
            <pc:sldMk cId="3225047339" sldId="302"/>
            <ac:spMk id="27" creationId="{E74CC38E-A84D-2600-ACAB-4F48447B8721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28" creationId="{919D0DDB-6873-13AB-C476-3C8F7EFD786E}"/>
          </ac:spMkLst>
        </pc:spChg>
        <pc:spChg chg="add mod ord">
          <ac:chgData name="#NI YUQIN#" userId="edf0547c-0190-4036-855d-43e773c42b6a" providerId="ADAL" clId="{28015A56-AD88-4F06-9DF8-E47A78691A62}" dt="2024-12-04T06:09:35.385" v="1088" actId="166"/>
          <ac:spMkLst>
            <pc:docMk/>
            <pc:sldMk cId="3225047339" sldId="302"/>
            <ac:spMk id="28" creationId="{F1B26C21-3E8E-FEC7-7DA5-D8998E5B645D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29" creationId="{B89B965E-C584-BA70-493A-1ADC6C6A746A}"/>
          </ac:spMkLst>
        </pc:spChg>
        <pc:spChg chg="add mo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30" creationId="{0EA6F100-3AD2-61BB-F1DA-DC8460CA32EE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30" creationId="{30186B43-4C4C-C1CE-80AD-A1DE23A73951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31" creationId="{253860AA-168A-6C1E-64A3-AD43C7173C5E}"/>
          </ac:spMkLst>
        </pc:spChg>
        <pc:spChg chg="add mo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31" creationId="{AB11B757-E049-490C-0FDA-B1FC6CB0C97C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32" creationId="{BCCC7C87-3F65-AD7F-337F-C8DB381E27BE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33" creationId="{7DCA6D00-30AA-F709-DB8F-24E5E53CB206}"/>
          </ac:spMkLst>
        </pc:spChg>
        <pc:spChg chg="add mo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33" creationId="{7F7827D9-8653-339F-FFD4-C7521B48D451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34" creationId="{081359D8-B608-D1FC-BBA8-B76E72CA2F63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35" creationId="{06AEB42B-C200-F87D-23D0-C41A853B2F08}"/>
          </ac:spMkLst>
        </pc:spChg>
        <pc:spChg chg="add mo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35" creationId="{D9AEFA4F-9364-1E4F-4AEB-4F4759C500F1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37" creationId="{6BFD15FC-5048-9F85-391F-5A32F12DD327}"/>
          </ac:spMkLst>
        </pc:spChg>
        <pc:spChg chg="add mo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37" creationId="{DAE914E2-ACE7-35CC-B7F5-D0B824F14F3E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38" creationId="{95ABCB5E-D522-DCAC-D82D-A87900E4968E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39" creationId="{50943EBE-9735-1C1E-1E74-8AAD2DB2027F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40" creationId="{20CB33D8-11A6-7EF8-F25F-3D574A1E205A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42" creationId="{A80D4840-28EE-EEF0-2034-FA42CA72D8B7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43" creationId="{3BD98C40-F0B3-E3E5-D5D0-C2A9FDF6548A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44" creationId="{462BD49A-B5D7-E14E-D125-159617B5A819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45" creationId="{80878DED-1594-A17D-BFE3-6A78081BB9F1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46" creationId="{A045832F-6D4F-17CA-424E-036DC037538F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47" creationId="{669CBC0A-60A0-FAED-0AB0-D482297E0B75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48" creationId="{2AD0E03C-B928-9A15-2296-0CDA8DE8A16E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49" creationId="{5526750F-1714-3CE7-F57E-134495D0DF6B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50" creationId="{FA256F55-6893-C184-3184-A0050E52B7AC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51" creationId="{879A7757-1AE7-DF56-B908-83EB5D7A0692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53" creationId="{64F0A7C2-174A-6F96-7409-23B8EC5CEB58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54" creationId="{8B5537F0-264C-F2DB-7012-37122CAFDD81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56" creationId="{45C324F4-F482-0A07-CBA8-6BE8216C26D2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57" creationId="{18E07C38-E037-49BC-270E-2CFD0BE8BF2E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58" creationId="{44BAA67F-2A74-5EA1-18B4-58EEA40426E2}"/>
          </ac:spMkLst>
        </pc:spChg>
        <pc:spChg chg="add del mod">
          <ac:chgData name="#NI YUQIN#" userId="edf0547c-0190-4036-855d-43e773c42b6a" providerId="ADAL" clId="{28015A56-AD88-4F06-9DF8-E47A78691A62}" dt="2024-12-04T05:59:43.738" v="985" actId="478"/>
          <ac:spMkLst>
            <pc:docMk/>
            <pc:sldMk cId="3225047339" sldId="302"/>
            <ac:spMk id="58" creationId="{7DD17C47-BF15-CEDA-BAC9-9DFE658A84AC}"/>
          </ac:spMkLst>
        </pc:spChg>
        <pc:spChg chg="add mod">
          <ac:chgData name="#NI YUQIN#" userId="edf0547c-0190-4036-855d-43e773c42b6a" providerId="ADAL" clId="{28015A56-AD88-4F06-9DF8-E47A78691A62}" dt="2024-12-04T06:09:39.250" v="1089" actId="1076"/>
          <ac:spMkLst>
            <pc:docMk/>
            <pc:sldMk cId="3225047339" sldId="302"/>
            <ac:spMk id="59" creationId="{0B325542-8C1E-C494-9890-9033304A23BB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59" creationId="{4AC90E42-9E08-DFEE-CA39-83C662B2F1EE}"/>
          </ac:spMkLst>
        </pc:spChg>
        <pc:spChg chg="add mod">
          <ac:chgData name="#NI YUQIN#" userId="edf0547c-0190-4036-855d-43e773c42b6a" providerId="ADAL" clId="{28015A56-AD88-4F06-9DF8-E47A78691A62}" dt="2024-12-04T06:02:08.254" v="996" actId="1076"/>
          <ac:spMkLst>
            <pc:docMk/>
            <pc:sldMk cId="3225047339" sldId="302"/>
            <ac:spMk id="60" creationId="{19A40750-D984-13BA-03C2-347F471B8797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60" creationId="{8FFF345B-1496-DAAB-1205-85BFDBF4A3BB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61" creationId="{C3C773AF-F099-DB12-2340-B40FECC1D1C7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62" creationId="{E0A06BE7-D0CB-A8F9-F862-B3795582730F}"/>
          </ac:spMkLst>
        </pc:spChg>
        <pc:spChg chg="add mod">
          <ac:chgData name="#NI YUQIN#" userId="edf0547c-0190-4036-855d-43e773c42b6a" providerId="ADAL" clId="{28015A56-AD88-4F06-9DF8-E47A78691A62}" dt="2024-12-04T06:02:11.935" v="998" actId="688"/>
          <ac:spMkLst>
            <pc:docMk/>
            <pc:sldMk cId="3225047339" sldId="302"/>
            <ac:spMk id="63" creationId="{03F41815-8E00-826A-45BB-808967D758FE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63" creationId="{09F888C6-D976-DD1F-4113-D67D51285C2B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64" creationId="{09F07EF1-A187-6D14-B820-B1C29598CBB6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65" creationId="{195B5279-57F9-2AFC-A92E-9F45D4E15CE4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66" creationId="{3BD5C7B6-3B8E-B8A0-81D8-627724C559BF}"/>
          </ac:spMkLst>
        </pc:spChg>
        <pc:spChg chg="add del mod">
          <ac:chgData name="#NI YUQIN#" userId="edf0547c-0190-4036-855d-43e773c42b6a" providerId="ADAL" clId="{28015A56-AD88-4F06-9DF8-E47A78691A62}" dt="2024-12-04T06:23:52.644" v="1161" actId="478"/>
          <ac:spMkLst>
            <pc:docMk/>
            <pc:sldMk cId="3225047339" sldId="302"/>
            <ac:spMk id="67" creationId="{C646BBEA-B68F-3210-4B7E-E99ECEFBC448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68" creationId="{A19CE37C-F98A-EBC5-0DBA-142601FCA94C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69" creationId="{3D096F1F-8BA3-536E-EDF9-86E4C9547ECD}"/>
          </ac:spMkLst>
        </pc:spChg>
        <pc:spChg chg="add mod ord">
          <ac:chgData name="#NI YUQIN#" userId="edf0547c-0190-4036-855d-43e773c42b6a" providerId="ADAL" clId="{28015A56-AD88-4F06-9DF8-E47A78691A62}" dt="2024-12-04T06:05:23.004" v="1042" actId="1036"/>
          <ac:spMkLst>
            <pc:docMk/>
            <pc:sldMk cId="3225047339" sldId="302"/>
            <ac:spMk id="70" creationId="{23FD2F8A-F980-1D2C-3768-AD01B282C57A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70" creationId="{3C86743A-B26A-B0B6-712C-EDF8052D70F7}"/>
          </ac:spMkLst>
        </pc:spChg>
        <pc:spChg chg="add mod ord">
          <ac:chgData name="#NI YUQIN#" userId="edf0547c-0190-4036-855d-43e773c42b6a" providerId="ADAL" clId="{28015A56-AD88-4F06-9DF8-E47A78691A62}" dt="2024-12-04T06:07:50.271" v="1063" actId="13926"/>
          <ac:spMkLst>
            <pc:docMk/>
            <pc:sldMk cId="3225047339" sldId="302"/>
            <ac:spMk id="71" creationId="{2808A2E9-AD0A-2F69-FCA5-1E3963838340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72" creationId="{CBDA3C68-406F-937A-2F0C-21B307B360AC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73" creationId="{B600AF6C-7CEE-F353-3464-D0581D1E945C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74" creationId="{109F120E-51F6-67CA-164D-9D5AD0C7FAFA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75" creationId="{6E30D2E1-2ACC-56A1-F311-EAB33212BACB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76" creationId="{A7F06761-B8A0-8528-72D8-0564162694E9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77" creationId="{37E500D2-D20F-E614-0550-84934512670D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78" creationId="{615BE000-74B7-D7CF-030D-088EB6A417ED}"/>
          </ac:spMkLst>
        </pc:spChg>
        <pc:spChg chg="mod">
          <ac:chgData name="#NI YUQIN#" userId="edf0547c-0190-4036-855d-43e773c42b6a" providerId="ADAL" clId="{28015A56-AD88-4F06-9DF8-E47A78691A62}" dt="2024-12-04T04:06:22.408" v="762" actId="1076"/>
          <ac:spMkLst>
            <pc:docMk/>
            <pc:sldMk cId="3225047339" sldId="302"/>
            <ac:spMk id="79" creationId="{DA67DFA5-7309-E245-A64E-5667594B9562}"/>
          </ac:spMkLst>
        </pc:spChg>
        <pc:spChg chg="mod">
          <ac:chgData name="#NI YUQIN#" userId="edf0547c-0190-4036-855d-43e773c42b6a" providerId="ADAL" clId="{28015A56-AD88-4F06-9DF8-E47A78691A62}" dt="2024-12-04T04:06:16.293" v="761" actId="1076"/>
          <ac:spMkLst>
            <pc:docMk/>
            <pc:sldMk cId="3225047339" sldId="302"/>
            <ac:spMk id="80" creationId="{D1804A80-507B-EE4F-A294-E485A55CF972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80" creationId="{E476427B-49C8-2B3B-9926-6CAF979A8C0A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81" creationId="{41E945EE-0BAA-3C55-296F-E375905ADD99}"/>
          </ac:spMkLst>
        </pc:spChg>
        <pc:spChg chg="mod">
          <ac:chgData name="#NI YUQIN#" userId="edf0547c-0190-4036-855d-43e773c42b6a" providerId="ADAL" clId="{28015A56-AD88-4F06-9DF8-E47A78691A62}" dt="2024-12-04T04:06:30.853" v="764" actId="1076"/>
          <ac:spMkLst>
            <pc:docMk/>
            <pc:sldMk cId="3225047339" sldId="302"/>
            <ac:spMk id="82" creationId="{BACF3531-20A3-6D41-8A6C-494E9B9B83AB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82" creationId="{FCA5F6D0-CF2F-E49E-4CE8-AF27FC33C75B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83" creationId="{A6E7B99B-086A-0D7F-A2E6-C4EFFB0CC9BF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84" creationId="{EA7498AD-8501-A78A-9E82-7155FB239780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85" creationId="{FBF592D9-4D68-8EC2-D486-BE74A317D52D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86" creationId="{E5C427F7-B276-8379-7AF2-44F01EB1454D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87" creationId="{8A99E67C-751A-95E1-3C9D-51C1EA93048A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88" creationId="{D86FB2BC-F7B4-BBD0-DFD7-94BE500BF9C0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89" creationId="{B5ACCA30-6A77-B995-48A7-1A606EF9BF20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0" creationId="{BD9E7DC5-688E-28F5-DA30-5F1A1A575F00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1" creationId="{7B7FCDB8-0CE0-D72B-D7BE-FBD012AD8839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2" creationId="{8C1C1DBA-A974-A299-8B3F-5E2F8A993348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3" creationId="{1FD8865C-0634-0B3F-1EDD-99E45B58102E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4" creationId="{61BCCE78-3C42-AABB-F304-405E1066AA84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5" creationId="{9021555D-4044-77B2-C896-57355E63569F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6" creationId="{6C7CE0BB-B527-7EFB-6FB8-FB9F47C9EAAB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7" creationId="{67F2F627-D981-98C9-59AE-86834E2E5B70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98" creationId="{BDB26A35-5DC6-E173-38BF-002334BFF795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100" creationId="{5DFAA4D1-820F-1BCF-B313-9B468A11D6CF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101" creationId="{EEF2C993-7029-D29F-A3C8-011FAE6B94A0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103" creationId="{0689195A-0BD5-021B-3635-AA417F532DE7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104" creationId="{C295A90F-B378-4DDA-B2A8-DC670F23C24A}"/>
          </ac:spMkLst>
        </pc:spChg>
        <pc:spChg chg="add mod">
          <ac:chgData name="#NI YUQIN#" userId="edf0547c-0190-4036-855d-43e773c42b6a" providerId="ADAL" clId="{28015A56-AD88-4F06-9DF8-E47A78691A62}" dt="2024-11-21T06:40:30.075" v="361" actId="1076"/>
          <ac:spMkLst>
            <pc:docMk/>
            <pc:sldMk cId="3225047339" sldId="302"/>
            <ac:spMk id="106" creationId="{10E80F5E-AD3A-65BC-8D44-904C6039BE23}"/>
          </ac:spMkLst>
        </pc:spChg>
        <pc:spChg chg="add del mod">
          <ac:chgData name="#NI YUQIN#" userId="edf0547c-0190-4036-855d-43e773c42b6a" providerId="ADAL" clId="{28015A56-AD88-4F06-9DF8-E47A78691A62}" dt="2024-12-04T06:02:29.034" v="1000" actId="478"/>
          <ac:spMkLst>
            <pc:docMk/>
            <pc:sldMk cId="3225047339" sldId="302"/>
            <ac:spMk id="107" creationId="{8083CF85-8381-89EC-3314-D858D0558131}"/>
          </ac:spMkLst>
        </pc:spChg>
        <pc:spChg chg="add del mo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108" creationId="{DC00A404-6FF5-A4DF-9053-0A6A9CF547E7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09" creationId="{7324DCC3-B42C-3192-0BE3-2A430811C63B}"/>
          </ac:spMkLst>
        </pc:spChg>
        <pc:spChg chg="add mod or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109" creationId="{8FB8A5F4-2949-6D7E-067A-BADA0E563F5A}"/>
          </ac:spMkLst>
        </pc:spChg>
        <pc:spChg chg="add mod">
          <ac:chgData name="#NI YUQIN#" userId="edf0547c-0190-4036-855d-43e773c42b6a" providerId="ADAL" clId="{28015A56-AD88-4F06-9DF8-E47A78691A62}" dt="2024-12-04T06:04:36.326" v="1030" actId="1582"/>
          <ac:spMkLst>
            <pc:docMk/>
            <pc:sldMk cId="3225047339" sldId="302"/>
            <ac:spMk id="110" creationId="{35FE6BF2-C74B-3415-69EC-1D78FBC4D455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0" creationId="{6D7BDA17-7D5A-C1F7-210E-0368A9461AF1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1" creationId="{30212696-4AC8-3C73-C88C-4E5CB860E567}"/>
          </ac:spMkLst>
        </pc:spChg>
        <pc:spChg chg="add mod ord">
          <ac:chgData name="#NI YUQIN#" userId="edf0547c-0190-4036-855d-43e773c42b6a" providerId="ADAL" clId="{28015A56-AD88-4F06-9DF8-E47A78691A62}" dt="2024-12-04T06:06:47.912" v="1052" actId="14100"/>
          <ac:spMkLst>
            <pc:docMk/>
            <pc:sldMk cId="3225047339" sldId="302"/>
            <ac:spMk id="111" creationId="{983CB7E4-9C56-E4C3-8FAC-726A71208C0C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2" creationId="{9FB6C18F-9DD7-D988-0426-5B5D0FD4C887}"/>
          </ac:spMkLst>
        </pc:spChg>
        <pc:spChg chg="add mod">
          <ac:chgData name="#NI YUQIN#" userId="edf0547c-0190-4036-855d-43e773c42b6a" providerId="ADAL" clId="{28015A56-AD88-4F06-9DF8-E47A78691A62}" dt="2024-12-04T06:07:09.572" v="1057" actId="14100"/>
          <ac:spMkLst>
            <pc:docMk/>
            <pc:sldMk cId="3225047339" sldId="302"/>
            <ac:spMk id="112" creationId="{A901AD80-DAD5-7144-F445-C44AC2696B5A}"/>
          </ac:spMkLst>
        </pc:spChg>
        <pc:spChg chg="add mod or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113" creationId="{CD09667D-8864-BAD2-49B3-9FEB9FB9A41F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3" creationId="{FE3EFA7F-B578-CEDD-E059-198DC9252A00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4" creationId="{1747C1EE-F300-EA26-E25C-DAD5C310B024}"/>
          </ac:spMkLst>
        </pc:spChg>
        <pc:spChg chg="add mod ord">
          <ac:chgData name="#NI YUQIN#" userId="edf0547c-0190-4036-855d-43e773c42b6a" providerId="ADAL" clId="{28015A56-AD88-4F06-9DF8-E47A78691A62}" dt="2024-12-04T06:09:59.371" v="1091" actId="14100"/>
          <ac:spMkLst>
            <pc:docMk/>
            <pc:sldMk cId="3225047339" sldId="302"/>
            <ac:spMk id="114" creationId="{5791BF08-E142-FA5B-3676-9CECACC96DC7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5" creationId="{D69EF578-5A4F-4E3D-7622-77CE942E1944}"/>
          </ac:spMkLst>
        </pc:spChg>
        <pc:spChg chg="add mod">
          <ac:chgData name="#NI YUQIN#" userId="edf0547c-0190-4036-855d-43e773c42b6a" providerId="ADAL" clId="{28015A56-AD88-4F06-9DF8-E47A78691A62}" dt="2024-12-04T06:09:22.544" v="1085" actId="14100"/>
          <ac:spMkLst>
            <pc:docMk/>
            <pc:sldMk cId="3225047339" sldId="302"/>
            <ac:spMk id="115" creationId="{E4D5B0B6-568C-2636-AB74-EDA897F5FDE5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6" creationId="{10F7C134-AA6D-452F-9366-5F6EEA32AF21}"/>
          </ac:spMkLst>
        </pc:spChg>
        <pc:spChg chg="add mod or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116" creationId="{B8C0109E-FBC8-7EBD-ADF9-818300C33867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7" creationId="{A769EC40-1CD3-EF12-45BC-F8E536C37B63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8" creationId="{5BA154F1-A22F-D189-7210-4D481D9D2C74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19" creationId="{F4897D53-E4B6-E7EF-E9EC-1A22CEAD7CD9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20" creationId="{57FFA735-EDC0-0A42-27EA-33648327D022}"/>
          </ac:spMkLst>
        </pc:spChg>
        <pc:spChg chg="add del mod">
          <ac:chgData name="#NI YUQIN#" userId="edf0547c-0190-4036-855d-43e773c42b6a" providerId="ADAL" clId="{28015A56-AD88-4F06-9DF8-E47A78691A62}" dt="2024-12-04T06:02:30.569" v="1001" actId="478"/>
          <ac:spMkLst>
            <pc:docMk/>
            <pc:sldMk cId="3225047339" sldId="302"/>
            <ac:spMk id="121" creationId="{CC340EDF-04E0-CCA6-D6AE-832EF4728443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22" creationId="{14FA56B5-5F2D-9F91-FF9D-77444FE8C1EA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23" creationId="{ECC891B1-1110-C0EE-5426-D0DFC39D3620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24" creationId="{CB52EA66-BC80-75BE-921C-E2C7728EBBF1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25" creationId="{0312DBD3-BC40-55BB-9F00-EDA2A53ADAAB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26" creationId="{F2436300-5467-39EF-6316-92B55F71B85F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27" creationId="{1BA2F5A4-8828-F746-2C78-F826D1A465B7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29" creationId="{EE5199C0-55D5-8BCF-7D74-9B393CB355C6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30" creationId="{9966893B-9E8B-09D7-0F71-E0B6E96881CE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32" creationId="{8CEBDA06-DE46-E906-4C0B-C7BFDCB1B64F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33" creationId="{96C6B9F6-24C1-7412-287D-AB0BD7F91C08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35" creationId="{03FCA898-8718-1814-9EEE-D2FEA9DFBB3C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36" creationId="{55C3B692-8F77-CA00-5D36-8B14DC0815F8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37" creationId="{52E19E68-66DD-C7B1-5A89-C306260D624A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38" creationId="{BFAC6FE0-881A-784F-7FE4-5D004A681C57}"/>
          </ac:spMkLst>
        </pc:spChg>
        <pc:spChg chg="add mo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139" creationId="{41521564-6520-8D4D-DA2B-FB69D0F053FD}"/>
          </ac:spMkLst>
        </pc:spChg>
        <pc:spChg chg="add mod ord">
          <ac:chgData name="#NI YUQIN#" userId="edf0547c-0190-4036-855d-43e773c42b6a" providerId="ADAL" clId="{28015A56-AD88-4F06-9DF8-E47A78691A62}" dt="2024-12-04T06:05:16.349" v="1040" actId="166"/>
          <ac:spMkLst>
            <pc:docMk/>
            <pc:sldMk cId="3225047339" sldId="302"/>
            <ac:spMk id="140" creationId="{3E39657B-544C-9A90-A884-A724F8925923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41" creationId="{415F4802-9768-09EA-8E6E-C8929922798D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42" creationId="{437978FA-7240-14A6-C605-721A35E553D8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43" creationId="{3BC4FD81-4D7D-AE59-846E-A58CD97FE294}"/>
          </ac:spMkLst>
        </pc:spChg>
        <pc:spChg chg="del mod">
          <ac:chgData name="#NI YUQIN#" userId="edf0547c-0190-4036-855d-43e773c42b6a" providerId="ADAL" clId="{28015A56-AD88-4F06-9DF8-E47A78691A62}" dt="2024-11-21T06:40:22.444" v="359" actId="478"/>
          <ac:spMkLst>
            <pc:docMk/>
            <pc:sldMk cId="3225047339" sldId="302"/>
            <ac:spMk id="144" creationId="{60296AEF-3730-7490-D5F6-AA70BD9037A3}"/>
          </ac:spMkLst>
        </pc:spChg>
        <pc:spChg chg="add mod ord">
          <ac:chgData name="#NI YUQIN#" userId="edf0547c-0190-4036-855d-43e773c42b6a" providerId="ADAL" clId="{28015A56-AD88-4F06-9DF8-E47A78691A62}" dt="2024-12-04T06:08:29.263" v="1074" actId="166"/>
          <ac:spMkLst>
            <pc:docMk/>
            <pc:sldMk cId="3225047339" sldId="302"/>
            <ac:spMk id="145" creationId="{FD75E4F0-7A69-47C8-B297-EBE9D66A115C}"/>
          </ac:spMkLst>
        </pc:spChg>
        <pc:spChg chg="add mo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146" creationId="{A0605E78-B79A-4971-AA91-CB3B344D6AB5}"/>
          </ac:spMkLst>
        </pc:spChg>
        <pc:spChg chg="add mod">
          <ac:chgData name="#NI YUQIN#" userId="edf0547c-0190-4036-855d-43e773c42b6a" providerId="ADAL" clId="{28015A56-AD88-4F06-9DF8-E47A78691A62}" dt="2024-12-04T06:24:09.556" v="1181" actId="1076"/>
          <ac:spMkLst>
            <pc:docMk/>
            <pc:sldMk cId="3225047339" sldId="302"/>
            <ac:spMk id="147" creationId="{91E6ED2E-A9D1-59C0-E943-CF618A3A5F98}"/>
          </ac:spMkLst>
        </pc:spChg>
        <pc:cxnChg chg="add mod">
          <ac:chgData name="#NI YUQIN#" userId="edf0547c-0190-4036-855d-43e773c42b6a" providerId="ADAL" clId="{28015A56-AD88-4F06-9DF8-E47A78691A62}" dt="2024-11-21T06:40:30.075" v="361" actId="1076"/>
          <ac:cxnSpMkLst>
            <pc:docMk/>
            <pc:sldMk cId="3225047339" sldId="302"/>
            <ac:cxnSpMk id="2" creationId="{3BE73506-4655-24DC-2656-FAF6CFE81FAF}"/>
          </ac:cxnSpMkLst>
        </pc:cxnChg>
        <pc:cxnChg chg="add mod">
          <ac:chgData name="#NI YUQIN#" userId="edf0547c-0190-4036-855d-43e773c42b6a" providerId="ADAL" clId="{28015A56-AD88-4F06-9DF8-E47A78691A62}" dt="2024-11-21T06:40:30.075" v="361" actId="1076"/>
          <ac:cxnSpMkLst>
            <pc:docMk/>
            <pc:sldMk cId="3225047339" sldId="302"/>
            <ac:cxnSpMk id="7" creationId="{7042CC9E-1303-5F51-667C-908CCCE1ABFD}"/>
          </ac:cxnSpMkLst>
        </pc:cxnChg>
        <pc:cxnChg chg="add mod">
          <ac:chgData name="#NI YUQIN#" userId="edf0547c-0190-4036-855d-43e773c42b6a" providerId="ADAL" clId="{28015A56-AD88-4F06-9DF8-E47A78691A62}" dt="2024-12-04T04:05:52.336" v="758" actId="14100"/>
          <ac:cxnSpMkLst>
            <pc:docMk/>
            <pc:sldMk cId="3225047339" sldId="302"/>
            <ac:cxnSpMk id="12" creationId="{23813DA4-B441-1A41-FD21-DF0126DC25DB}"/>
          </ac:cxnSpMkLst>
        </pc:cxnChg>
        <pc:cxnChg chg="del mod">
          <ac:chgData name="#NI YUQIN#" userId="edf0547c-0190-4036-855d-43e773c42b6a" providerId="ADAL" clId="{28015A56-AD88-4F06-9DF8-E47A78691A62}" dt="2024-11-21T06:40:22.444" v="359" actId="478"/>
          <ac:cxnSpMkLst>
            <pc:docMk/>
            <pc:sldMk cId="3225047339" sldId="302"/>
            <ac:cxnSpMk id="13" creationId="{B5EDAA08-2B33-30D4-1849-D9B1A982721F}"/>
          </ac:cxnSpMkLst>
        </pc:cxnChg>
        <pc:cxnChg chg="add mod">
          <ac:chgData name="#NI YUQIN#" userId="edf0547c-0190-4036-855d-43e773c42b6a" providerId="ADAL" clId="{28015A56-AD88-4F06-9DF8-E47A78691A62}" dt="2024-11-21T06:40:30.075" v="361" actId="1076"/>
          <ac:cxnSpMkLst>
            <pc:docMk/>
            <pc:sldMk cId="3225047339" sldId="302"/>
            <ac:cxnSpMk id="19" creationId="{707851E6-14EF-AF03-B54E-DFC6A1552C41}"/>
          </ac:cxnSpMkLst>
        </pc:cxnChg>
        <pc:cxnChg chg="add mod">
          <ac:chgData name="#NI YUQIN#" userId="edf0547c-0190-4036-855d-43e773c42b6a" providerId="ADAL" clId="{28015A56-AD88-4F06-9DF8-E47A78691A62}" dt="2024-11-21T06:40:30.075" v="361" actId="1076"/>
          <ac:cxnSpMkLst>
            <pc:docMk/>
            <pc:sldMk cId="3225047339" sldId="302"/>
            <ac:cxnSpMk id="23" creationId="{675D60DA-42A7-A53A-63B0-8BD89CDE3E49}"/>
          </ac:cxnSpMkLst>
        </pc:cxnChg>
        <pc:cxnChg chg="add mod">
          <ac:chgData name="#NI YUQIN#" userId="edf0547c-0190-4036-855d-43e773c42b6a" providerId="ADAL" clId="{28015A56-AD88-4F06-9DF8-E47A78691A62}" dt="2024-11-21T06:40:30.075" v="361" actId="1076"/>
          <ac:cxnSpMkLst>
            <pc:docMk/>
            <pc:sldMk cId="3225047339" sldId="302"/>
            <ac:cxnSpMk id="25" creationId="{CD481E48-2629-289E-4D0A-4F825A318547}"/>
          </ac:cxnSpMkLst>
        </pc:cxnChg>
        <pc:cxnChg chg="del mod">
          <ac:chgData name="#NI YUQIN#" userId="edf0547c-0190-4036-855d-43e773c42b6a" providerId="ADAL" clId="{28015A56-AD88-4F06-9DF8-E47A78691A62}" dt="2024-11-21T06:40:22.444" v="359" actId="478"/>
          <ac:cxnSpMkLst>
            <pc:docMk/>
            <pc:sldMk cId="3225047339" sldId="302"/>
            <ac:cxnSpMk id="36" creationId="{8B527E74-E363-DCA6-5611-2AB9C02C60FD}"/>
          </ac:cxnSpMkLst>
        </pc:cxnChg>
        <pc:cxnChg chg="add del mod">
          <ac:chgData name="#NI YUQIN#" userId="edf0547c-0190-4036-855d-43e773c42b6a" providerId="ADAL" clId="{28015A56-AD88-4F06-9DF8-E47A78691A62}" dt="2024-12-04T06:04:07.768" v="1025" actId="478"/>
          <ac:cxnSpMkLst>
            <pc:docMk/>
            <pc:sldMk cId="3225047339" sldId="302"/>
            <ac:cxnSpMk id="39" creationId="{EBF06078-3025-6775-1896-FE182982080D}"/>
          </ac:cxnSpMkLst>
        </pc:cxnChg>
        <pc:cxnChg chg="add del mod">
          <ac:chgData name="#NI YUQIN#" userId="edf0547c-0190-4036-855d-43e773c42b6a" providerId="ADAL" clId="{28015A56-AD88-4F06-9DF8-E47A78691A62}" dt="2024-12-04T06:08:24.214" v="1072" actId="478"/>
          <ac:cxnSpMkLst>
            <pc:docMk/>
            <pc:sldMk cId="3225047339" sldId="302"/>
            <ac:cxnSpMk id="40" creationId="{896D04BA-44C7-6CAC-C275-1ADFBCE39C80}"/>
          </ac:cxnSpMkLst>
        </pc:cxnChg>
        <pc:cxnChg chg="del mod">
          <ac:chgData name="#NI YUQIN#" userId="edf0547c-0190-4036-855d-43e773c42b6a" providerId="ADAL" clId="{28015A56-AD88-4F06-9DF8-E47A78691A62}" dt="2024-11-21T06:40:22.444" v="359" actId="478"/>
          <ac:cxnSpMkLst>
            <pc:docMk/>
            <pc:sldMk cId="3225047339" sldId="302"/>
            <ac:cxnSpMk id="41" creationId="{1F29B341-FE6D-6918-3BC3-4604BFCCA49C}"/>
          </ac:cxnSpMkLst>
        </pc:cxnChg>
        <pc:cxnChg chg="del mod">
          <ac:chgData name="#NI YUQIN#" userId="edf0547c-0190-4036-855d-43e773c42b6a" providerId="ADAL" clId="{28015A56-AD88-4F06-9DF8-E47A78691A62}" dt="2024-11-21T06:40:22.444" v="359" actId="478"/>
          <ac:cxnSpMkLst>
            <pc:docMk/>
            <pc:sldMk cId="3225047339" sldId="302"/>
            <ac:cxnSpMk id="52" creationId="{C5336184-AA7E-D3A4-E0DD-5E8391D8B7A9}"/>
          </ac:cxnSpMkLst>
        </pc:cxnChg>
        <pc:cxnChg chg="add del mod">
          <ac:chgData name="#NI YUQIN#" userId="edf0547c-0190-4036-855d-43e773c42b6a" providerId="ADAL" clId="{28015A56-AD88-4F06-9DF8-E47A78691A62}" dt="2024-12-04T06:08:25.206" v="1073" actId="478"/>
          <ac:cxnSpMkLst>
            <pc:docMk/>
            <pc:sldMk cId="3225047339" sldId="302"/>
            <ac:cxnSpMk id="54" creationId="{CF7F0FBA-6FA0-C621-776C-87D0AC19DDD1}"/>
          </ac:cxnSpMkLst>
        </pc:cxnChg>
        <pc:cxnChg chg="del mod">
          <ac:chgData name="#NI YUQIN#" userId="edf0547c-0190-4036-855d-43e773c42b6a" providerId="ADAL" clId="{28015A56-AD88-4F06-9DF8-E47A78691A62}" dt="2024-11-21T06:40:22.444" v="359" actId="478"/>
          <ac:cxnSpMkLst>
            <pc:docMk/>
            <pc:sldMk cId="3225047339" sldId="302"/>
            <ac:cxnSpMk id="55" creationId="{88DB672C-E973-B9ED-5913-096823125EEE}"/>
          </ac:cxnSpMkLst>
        </pc:cxnChg>
        <pc:cxnChg chg="del mod">
          <ac:chgData name="#NI YUQIN#" userId="edf0547c-0190-4036-855d-43e773c42b6a" providerId="ADAL" clId="{28015A56-AD88-4F06-9DF8-E47A78691A62}" dt="2024-11-21T06:40:22.444" v="359" actId="478"/>
          <ac:cxnSpMkLst>
            <pc:docMk/>
            <pc:sldMk cId="3225047339" sldId="302"/>
            <ac:cxnSpMk id="79" creationId="{E26C5909-BCB2-A2DB-3470-C89DE8572937}"/>
          </ac:cxnSpMkLst>
        </pc:cxnChg>
        <pc:cxnChg chg="add mod">
          <ac:chgData name="#NI YUQIN#" userId="edf0547c-0190-4036-855d-43e773c42b6a" providerId="ADAL" clId="{28015A56-AD88-4F06-9DF8-E47A78691A62}" dt="2024-11-21T06:40:30.075" v="361" actId="1076"/>
          <ac:cxnSpMkLst>
            <pc:docMk/>
            <pc:sldMk cId="3225047339" sldId="302"/>
            <ac:cxnSpMk id="99" creationId="{242836FA-3C9A-A2C5-36AE-53D87CA440FD}"/>
          </ac:cxnSpMkLst>
        </pc:cxnChg>
        <pc:cxnChg chg="add mod">
          <ac:chgData name="#NI YUQIN#" userId="edf0547c-0190-4036-855d-43e773c42b6a" providerId="ADAL" clId="{28015A56-AD88-4F06-9DF8-E47A78691A62}" dt="2024-11-21T06:40:30.075" v="361" actId="1076"/>
          <ac:cxnSpMkLst>
            <pc:docMk/>
            <pc:sldMk cId="3225047339" sldId="302"/>
            <ac:cxnSpMk id="102" creationId="{24728CCD-1CCA-FE2B-7688-290A5104E881}"/>
          </ac:cxnSpMkLst>
        </pc:cxnChg>
        <pc:cxnChg chg="add mod">
          <ac:chgData name="#NI YUQIN#" userId="edf0547c-0190-4036-855d-43e773c42b6a" providerId="ADAL" clId="{28015A56-AD88-4F06-9DF8-E47A78691A62}" dt="2024-11-21T06:40:30.075" v="361" actId="1076"/>
          <ac:cxnSpMkLst>
            <pc:docMk/>
            <pc:sldMk cId="3225047339" sldId="302"/>
            <ac:cxnSpMk id="105" creationId="{90924F81-9A02-7F93-BDF7-6040B9FFEA34}"/>
          </ac:cxnSpMkLst>
        </pc:cxnChg>
        <pc:cxnChg chg="del mod">
          <ac:chgData name="#NI YUQIN#" userId="edf0547c-0190-4036-855d-43e773c42b6a" providerId="ADAL" clId="{28015A56-AD88-4F06-9DF8-E47A78691A62}" dt="2024-11-21T06:40:22.444" v="359" actId="478"/>
          <ac:cxnSpMkLst>
            <pc:docMk/>
            <pc:sldMk cId="3225047339" sldId="302"/>
            <ac:cxnSpMk id="128" creationId="{803170E1-2CE5-F306-96BC-99978EFEAF90}"/>
          </ac:cxnSpMkLst>
        </pc:cxnChg>
        <pc:cxnChg chg="del mod">
          <ac:chgData name="#NI YUQIN#" userId="edf0547c-0190-4036-855d-43e773c42b6a" providerId="ADAL" clId="{28015A56-AD88-4F06-9DF8-E47A78691A62}" dt="2024-11-21T06:40:22.444" v="359" actId="478"/>
          <ac:cxnSpMkLst>
            <pc:docMk/>
            <pc:sldMk cId="3225047339" sldId="302"/>
            <ac:cxnSpMk id="131" creationId="{AEDBAC50-F5F8-1515-16FE-ECD2FB521A94}"/>
          </ac:cxnSpMkLst>
        </pc:cxnChg>
        <pc:cxnChg chg="del mod">
          <ac:chgData name="#NI YUQIN#" userId="edf0547c-0190-4036-855d-43e773c42b6a" providerId="ADAL" clId="{28015A56-AD88-4F06-9DF8-E47A78691A62}" dt="2024-11-21T06:40:22.444" v="359" actId="478"/>
          <ac:cxnSpMkLst>
            <pc:docMk/>
            <pc:sldMk cId="3225047339" sldId="302"/>
            <ac:cxnSpMk id="134" creationId="{F7C4404A-1AAE-C0DF-C2B3-820A16104C40}"/>
          </ac:cxnSpMkLst>
        </pc:cxnChg>
      </pc:sldChg>
      <pc:sldChg chg="addSp delSp modSp mod modNotes">
        <pc:chgData name="#NI YUQIN#" userId="edf0547c-0190-4036-855d-43e773c42b6a" providerId="ADAL" clId="{28015A56-AD88-4F06-9DF8-E47A78691A62}" dt="2024-11-21T06:40:14.095" v="358" actId="1076"/>
        <pc:sldMkLst>
          <pc:docMk/>
          <pc:sldMk cId="3488844247" sldId="303"/>
        </pc:sldMkLst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3" creationId="{AD6F3A2B-6E12-DA28-D969-82788AE93062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4" creationId="{72E6B661-9CC2-CF72-6015-AD9936B3D373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5" creationId="{3E0E3BC5-5BDB-7D65-68F4-577B61AE2CFD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7" creationId="{8BD2DCED-4CE4-4F05-687A-808C0AD5BF2E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8" creationId="{775C5CC5-507F-B1CC-A0E1-FEF1F5890A31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9" creationId="{0763B94E-EC23-1F42-4B37-8C59BBB48B93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0" creationId="{20B9775B-9841-22B3-DD78-C7BF3B32A8A8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1" creationId="{8F21F174-6ABD-5440-C5CD-83E7CE85AB6E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2" creationId="{8A1AC7A9-4295-D051-147F-C74C90A87292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4" creationId="{9DD39DED-C18B-1657-DFD3-C267BB3A4D8B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5" creationId="{73A3CE8E-56FB-C130-2897-CD01CC88CBD5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6" creationId="{56CB67EF-0AB4-8516-927C-AB590FADB695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6" creationId="{66BFFF11-1925-4E35-4AA2-49FC3E484E56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64" creationId="{DADFBAAD-CEA1-4BEF-5014-728C23FF8E6C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65" creationId="{12912836-068D-9FB5-2107-BE9555844D61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70" creationId="{A90BDD1F-CE55-8D34-E41F-DD1CBF5611B4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71" creationId="{9AEE40F5-515D-ABE6-7225-3CA2814BD197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72" creationId="{966B2C29-B797-3A0A-8251-CA66DA2D35F5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73" creationId="{2F1A6C55-686E-4D03-878B-182D6738F1CB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74" creationId="{07D3EA0A-8589-5AE9-98E6-AE0DF54035A6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76" creationId="{5FEA7589-C2F3-6DD9-70CF-C0E0D241CEEB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77" creationId="{AF6EBCC0-0D19-AFEE-9B12-50C0145F2D95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79" creationId="{8D32C7D7-83FA-12A9-BC5C-03B790FE93DE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80" creationId="{810E8426-3F8C-39D6-D9A3-8732CDF07CE3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81" creationId="{7DA1469F-139A-4DD9-55AE-A95AE542475F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89" creationId="{3F681580-614D-6FEE-29B0-DC7F9B72FBD2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91" creationId="{2BBBAFCF-DD67-82D9-3271-6E5F3752118B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92" creationId="{AB6E66EF-DF0E-5129-CD22-A3DF8E64CFDA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93" creationId="{2248311A-FAB4-F762-8315-2D1EE69798DF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94" creationId="{F90D3EEB-4152-CB3F-5A63-0F086897F7D1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96" creationId="{2E98F0DE-0819-233B-56CC-A49D2B545293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97" creationId="{742EA7F5-F67F-28FA-85DC-2754A7DBF3CA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98" creationId="{464EDB91-3A8C-E116-059D-CAC4205DFAAE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04" creationId="{7B43E790-2E8A-9827-57D3-208048AB0B26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05" creationId="{3CE7200D-CDFF-F0DD-FE33-EF709D4D9F5E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07" creationId="{335B798E-77A3-CA52-B8A8-108090F6CEB3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13" creationId="{FF8748F8-E24B-150A-3DB5-40C9388B6BDF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23" creationId="{69B353ED-4DB4-A2D1-A9E4-F6565785160B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27" creationId="{D8190BB5-6280-6529-17B2-3923117E0164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28" creationId="{4E3A232E-1236-38DB-2C85-C868A8398F28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35" creationId="{BC18B32D-ABE3-9729-8186-744C6E0F9B5E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36" creationId="{050D5AAC-16F2-9E47-6569-1F7283EA44EA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37" creationId="{65631D91-401C-3838-38B4-59F1E71F9E7C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38" creationId="{9E1B3C3D-D4CF-0430-8149-EA7E8E9FA247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39" creationId="{8009504F-541E-6637-750A-071524B1ADF4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0" creationId="{780903DD-F52B-1DF5-04D6-A1E40EB99A9B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1" creationId="{92B1F78C-0241-B213-1F26-903C4D3E5298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2" creationId="{4FE0EFE1-7345-36E3-24F2-26010E452A54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3" creationId="{C4A52635-5FD2-C561-89B0-0170D89ADED1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4" creationId="{5BA1F69E-8DF7-C7D0-ACEF-9A7FCAE7E0B5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5" creationId="{BEB058C4-9991-16CC-D6C8-9E211D5EE600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6" creationId="{33CC4148-6FB2-8932-844D-4F80729DE2D4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7" creationId="{590A0EB3-DCED-358A-2414-E5A88145CD68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8" creationId="{2AF55705-9813-D01F-9A64-5B5992F55A4C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49" creationId="{913302EB-20C5-D251-7659-BCB4A8EBB675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50" creationId="{8CC111CE-C15A-570A-8184-16A8D1AA9D42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51" creationId="{C57FB8B8-C56D-4619-AE77-684CCE1E8588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52" creationId="{8CC82BB8-CA16-828C-B0DD-9A7A2512C65B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53" creationId="{D42EEDA4-112B-61E3-F503-E8C6F4F519D8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54" creationId="{DED168D8-DB8E-BF32-2B86-6E566FF4E047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55" creationId="{CDB71141-FFE5-C1A0-FB92-27E4AF86B37B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56" creationId="{C36FD54A-5D68-4FEF-B979-A694327967CB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57" creationId="{BB978145-C181-3B20-61A8-2FC7CC0D9E58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58" creationId="{A7D6BADE-C2B6-E88D-9702-548088619018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59" creationId="{48921E33-3CE8-3082-EF77-8F5A9285F377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60" creationId="{0131D77E-5A09-2E9F-CCDA-0C57CFCE8874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61" creationId="{B1C50408-7C3A-711B-49A0-E3EEEE797342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62" creationId="{6CF249DB-FCD0-1AE7-E7D9-0F69B7961829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66" creationId="{1D02EE8F-A089-5624-86E9-972D0007C7B8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67" creationId="{6C71646D-3D9B-3440-786C-E4AD253C5FAE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68" creationId="{1F6F6F24-C2DE-B729-36E8-93719BF3F765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73" creationId="{5ED53515-2571-17F5-3B1F-B3189F9B2F96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74" creationId="{FAEF2831-ECB5-3C2A-EE6D-76E4757AA731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75" creationId="{9872FE02-3949-67ED-AF7C-F06BFEAAD2A1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76" creationId="{14F4535D-9A6D-9C82-9701-3B830A46A9A9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77" creationId="{DB22A48D-6F27-7E91-B162-09DBE2CE35CC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78" creationId="{159D947B-D313-3E2E-5AFE-CB67F5B7DFE8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79" creationId="{FB300785-1C2A-46EE-BFA6-B2CD09175FB0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180" creationId="{A55058E8-38A6-FDC4-9EFF-6545DE3045EB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188" creationId="{61399E75-65CA-3742-60F1-F0227EE2AC45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12" creationId="{BFE72775-A6E1-DE37-6C99-D4330C61EF72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13" creationId="{927C682C-9ACD-253C-45D4-81919A78745B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14" creationId="{8CD1E691-F62F-FBDD-E6BA-730135B21F67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15" creationId="{7C6BCFBA-BD98-4CCF-9698-EDCD5CA08B59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16" creationId="{D10137FC-73D3-0E40-726A-398BE9C68F5E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31" creationId="{78087E37-7CEA-FE82-DFDE-7235DCF69A5F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32" creationId="{4EF3D683-574D-37CF-3403-5090E558A407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33" creationId="{202E76FE-6C8C-FCB0-8F36-3C41F13FB8D9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34" creationId="{61236F4C-8968-F8BB-1167-C35EF66D06F9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35" creationId="{F6C8AFC9-66B1-673A-6515-0D78883E3AED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36" creationId="{50754314-1AC9-AF5F-6C33-9F143A800DD4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37" creationId="{893E5897-0D39-8136-3CDC-5343CBC86B79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38" creationId="{8F57C7F0-AD19-99AE-3AB4-AF3BCF3841A5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39" creationId="{B223C290-5E5B-4F40-2E59-B0993DCCB3DF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0" creationId="{4DD63698-6D8A-3711-D3A4-23096A385422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1" creationId="{2E86735B-DE05-A65E-C3CE-36CFBE74AF47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2" creationId="{6C4F37BF-65FF-634B-BA69-B4F082D282C6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3" creationId="{3E457313-2C2F-8F6A-3B38-07BB0E950B53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4" creationId="{7AFA94E9-0705-DE6C-6F42-9FE4A7838247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5" creationId="{A27EE365-FE58-5CA3-FFC1-19AFBE2D3BEC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6" creationId="{A85F7731-8C07-41BA-B024-F92A492AD322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7" creationId="{D5A1F1C4-91D0-66F3-B8D8-F02762917A7F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8" creationId="{36CB2E0F-27C2-C921-2AFA-407BA397183C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49" creationId="{CE149C6F-BDBB-DAFE-9AC0-04F27C29CCFE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0" creationId="{786B8F64-3FD7-7F7B-C71D-1433E5D7BF68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1" creationId="{36931802-4088-2E5C-EAD9-1E84D161DC55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2" creationId="{DD54E085-CB73-1793-91C3-6710DC35D785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3" creationId="{C5501086-5C61-9E9D-9E54-DD6EE464A7EB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4" creationId="{93EDF5CA-7C96-3371-8A7D-F0F941AEB3E5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5" creationId="{2AE81D8F-74D2-AC79-B316-A1929BE4CDA0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6" creationId="{E6B03C16-61F0-DE93-DB0B-08CD2FED1FA3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7" creationId="{39C00436-9032-D2A7-E48D-8D620C22D8DE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8" creationId="{A50735DB-9D59-F7C9-4E0B-DE4F007F9AD8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59" creationId="{539352B3-5C53-044B-7139-08ABC25983D4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60" creationId="{39EB8D39-F3A2-FB29-81D7-ACFB0F469F23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61" creationId="{875C2793-D0C9-80AD-3491-E0899ED529E9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62" creationId="{02F81C56-73A0-41CD-6E43-03D5DB4E633C}"/>
          </ac:spMkLst>
        </pc:spChg>
        <pc:spChg chg="del mod">
          <ac:chgData name="#NI YUQIN#" userId="edf0547c-0190-4036-855d-43e773c42b6a" providerId="ADAL" clId="{28015A56-AD88-4F06-9DF8-E47A78691A62}" dt="2024-11-21T06:40:04.143" v="356" actId="478"/>
          <ac:spMkLst>
            <pc:docMk/>
            <pc:sldMk cId="3488844247" sldId="303"/>
            <ac:spMk id="263" creationId="{E0C8F270-D6FF-BC97-AB0F-6CD7AB2A3421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73" creationId="{0D2A5231-F912-18C2-5881-9AF4F0ADC567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74" creationId="{13056071-B6A0-4B7E-3025-B0E90AC10C6D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75" creationId="{F3F5B4EF-86A2-A365-AA26-45E7FDA46813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76" creationId="{95380130-9A15-323B-9450-58496517F446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78" creationId="{9698B022-6783-8E29-C713-0E676CBCA531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79" creationId="{550AB61B-8B0F-B778-CA74-10F7B6A02873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80" creationId="{4055B185-B0FB-E1B0-72F5-0E6950A0640F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81" creationId="{73425A8D-55ED-15FD-CC41-AB01979DE6A6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83" creationId="{EDE3C941-3345-D0FF-4C62-4A2A90C97DEE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85" creationId="{33BEF445-F675-ECF8-EAAD-6909AD70900B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86" creationId="{C2496AD6-4E37-BFDF-E143-FAC5871BC4EC}"/>
          </ac:spMkLst>
        </pc:spChg>
        <pc:spChg chg="add mod">
          <ac:chgData name="#NI YUQIN#" userId="edf0547c-0190-4036-855d-43e773c42b6a" providerId="ADAL" clId="{28015A56-AD88-4F06-9DF8-E47A78691A62}" dt="2024-11-21T06:40:14.095" v="358" actId="1076"/>
          <ac:spMkLst>
            <pc:docMk/>
            <pc:sldMk cId="3488844247" sldId="303"/>
            <ac:spMk id="287" creationId="{76E0EF8B-539C-72C2-5457-0D153064ECE3}"/>
          </ac:spMkLst>
        </pc:sp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6" creationId="{05EC6E72-8FAE-6D6A-D8D7-24BCDDCD7A1D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3" creationId="{883B142B-39F4-740D-05A0-3B64A3DECC91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9" creationId="{8B471A07-0D29-D410-6303-993D2B4312B6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20" creationId="{6AAB1769-B75C-E687-95DD-F04842758C35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22" creationId="{DE108371-DABB-0112-CAAD-B9856A7149C3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29" creationId="{44647542-FE55-A1DA-80D7-B91514F1D795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31" creationId="{4E5FAA7A-983A-57EB-C316-EBDD4479D442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66" creationId="{B66145FB-E168-683D-E460-B86E7DE4DE02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67" creationId="{C54E35DB-1A2D-4E81-7D24-40BF01774E07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68" creationId="{EC3E1B2B-AFBB-6593-6C94-373BF3571D2E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69" creationId="{627F805F-D984-66D7-9207-B4C2D9DE0082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75" creationId="{FB6027BE-4E81-423B-AC99-D8350A49756A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78" creationId="{1B2C3C90-3BF4-AEF9-E1E6-798B1097E93D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82" creationId="{F0C7DC63-3BE3-6CBF-AC06-B171AC2B2C7B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83" creationId="{0CE9AB12-6C3B-946D-9187-874A7BB4A3B5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84" creationId="{18F4FBFC-D4C8-4AFF-0064-013AE08C5A7F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85" creationId="{B90A37A2-6C4A-0703-B1D2-F6C16EFD69CC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86" creationId="{CA87B79A-D81B-23C9-89D1-D880FFEFF4C4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87" creationId="{5A08D12B-E413-F3FA-69E8-8D6047721CEE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88" creationId="{C0907CE2-0CAB-8651-B8C4-4A16359B0AD4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90" creationId="{33A975D5-179E-FCCE-FBBD-DB163EDE1494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95" creationId="{FA830F14-1D0F-7CAA-F3C8-10D221C9EA03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99" creationId="{A96FF433-F7B6-D7F3-6136-32F5B93C395A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00" creationId="{2B7C9272-6AEF-D0A5-55EA-19051037968E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01" creationId="{C8A794B1-41B9-6C7D-E72A-6C4D47299915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02" creationId="{A260D760-B457-2113-AA1C-04CF550306FE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03" creationId="{D2DC5972-643E-32BA-22C6-5549D23EFB9F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06" creationId="{18BBE872-DB68-EAD1-BDF9-D917C3603768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08" creationId="{A554D723-1158-0EBD-2BF0-B2CEE6EE2A53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09" creationId="{C474ABDA-20D7-01A7-4B68-F7812703C736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10" creationId="{049C32CA-3D09-2E6D-B7BD-5BA9A772A3E1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11" creationId="{3577B354-5FBA-E6F0-AEA9-B3B1DD361D9F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12" creationId="{63D457BF-056B-B4E9-B65A-D054CE3E7034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14" creationId="{A12264FD-A47A-F894-22A7-E07C858CB19C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15" creationId="{4BCC4C86-D523-302B-DAD4-163597A4DB29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16" creationId="{969CDC08-BF9E-CB6D-A8E8-1BDBC71AFAD1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17" creationId="{E992733C-065D-EA82-BD12-E6FBF57686D8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18" creationId="{28B660B6-AC9B-B597-879A-14611E13C374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19" creationId="{6CDE3EDE-FAF2-CCAB-B4F2-BF27C3955FFC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20" creationId="{BED9854C-4E92-A9A4-A2A9-5FCAC0ACCC87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21" creationId="{71373A98-865F-999F-FA9F-A324185E1656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22" creationId="{3149C593-67AD-5625-8067-4731763C3D14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24" creationId="{138808DF-72EA-CABE-8AB4-1BD22AA23979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25" creationId="{24868CA7-73BB-3C8A-BD98-A863E6E7BEDF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26" creationId="{3D0F05E7-A9F3-AF57-CA33-4DDDC2257A1B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29" creationId="{1667B96D-6F12-0948-F6D6-413708C9FBB9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30" creationId="{3F7CEDB6-9838-FC51-9412-5B076CAD778B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31" creationId="{05A49733-6025-6ABF-CD3A-63A4F3F70952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32" creationId="{458706CE-ACF1-C254-47C2-AC86695CCD5E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33" creationId="{FCDF72CC-BFB1-C9BA-14D6-685CCCF133D2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134" creationId="{3A1C08EE-9CDD-29AC-6E35-3D59ADC4DD13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63" creationId="{A023B0FE-9341-E923-A2DA-EF5D785C6647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64" creationId="{66737F66-9B67-3924-0B94-968FD2AA377B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65" creationId="{1481B6E9-2DF9-9839-1515-531A445696E6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69" creationId="{AB8F7D14-6203-3BA8-E0B8-FA5857BB38BC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70" creationId="{8323A455-6EB6-F9E4-B3DD-E535B4E49549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71" creationId="{82414D4F-C4E2-D602-9550-33BC236E25DD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72" creationId="{513C4F89-16A8-8949-D044-8C9CD18C48BE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83" creationId="{A976D9F4-07AE-DEA4-4785-6FD18210A696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85" creationId="{556CD91E-0B39-9EC5-E124-C5970692C535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93" creationId="{88D5ABD1-B5D4-1439-11D0-9C161F6AD5BF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94" creationId="{70ED45CA-92BD-E82C-7849-247EBCF96DA2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95" creationId="{886C1888-ABF6-6B69-0B06-442A88A7CF4C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97" creationId="{03AC4D89-A466-CCF0-EE1C-DAD63CA77EA3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98" creationId="{2FEA6E97-2E49-C06C-9312-9E5BD670E9BA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199" creationId="{073622D8-BE1E-E9D3-5B73-EEF06985723A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200" creationId="{98CDE9C0-5A1F-F783-BD68-7C6D995CA2DC}"/>
          </ac:cxnSpMkLst>
        </pc:cxnChg>
        <pc:cxnChg chg="del mod">
          <ac:chgData name="#NI YUQIN#" userId="edf0547c-0190-4036-855d-43e773c42b6a" providerId="ADAL" clId="{28015A56-AD88-4F06-9DF8-E47A78691A62}" dt="2024-11-21T06:40:04.143" v="356" actId="478"/>
          <ac:cxnSpMkLst>
            <pc:docMk/>
            <pc:sldMk cId="3488844247" sldId="303"/>
            <ac:cxnSpMk id="206" creationId="{F5C4DCF0-6587-8723-7446-10846C170AAB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272" creationId="{4CF824AB-8B38-7E11-3F1C-B7F88302DEAB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277" creationId="{A3C3A68D-172B-5A4A-7750-4BBD7F7DA2DB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282" creationId="{5B5507D8-C62F-1F84-FD72-A9A97DCE8D2A}"/>
          </ac:cxnSpMkLst>
        </pc:cxnChg>
        <pc:cxnChg chg="add mod">
          <ac:chgData name="#NI YUQIN#" userId="edf0547c-0190-4036-855d-43e773c42b6a" providerId="ADAL" clId="{28015A56-AD88-4F06-9DF8-E47A78691A62}" dt="2024-11-21T06:40:14.095" v="358" actId="1076"/>
          <ac:cxnSpMkLst>
            <pc:docMk/>
            <pc:sldMk cId="3488844247" sldId="303"/>
            <ac:cxnSpMk id="284" creationId="{49AD63FF-6908-D0BE-DC00-9204E0C617AF}"/>
          </ac:cxnSpMkLst>
        </pc:cxnChg>
      </pc:sldChg>
      <pc:sldChg chg="addSp delSp modSp mod ord modNotes">
        <pc:chgData name="#NI YUQIN#" userId="edf0547c-0190-4036-855d-43e773c42b6a" providerId="ADAL" clId="{28015A56-AD88-4F06-9DF8-E47A78691A62}" dt="2024-12-04T09:27:56.493" v="1550" actId="1037"/>
        <pc:sldMkLst>
          <pc:docMk/>
          <pc:sldMk cId="2010193240" sldId="304"/>
        </pc:sldMkLst>
        <pc:spChg chg="mod">
          <ac:chgData name="#NI YUQIN#" userId="edf0547c-0190-4036-855d-43e773c42b6a" providerId="ADAL" clId="{28015A56-AD88-4F06-9DF8-E47A78691A62}" dt="2024-12-04T08:03:23.488" v="1294"/>
          <ac:spMkLst>
            <pc:docMk/>
            <pc:sldMk cId="2010193240" sldId="304"/>
            <ac:spMk id="4" creationId="{4067547E-A628-D6C4-1E95-8836FD1A3A3F}"/>
          </ac:spMkLst>
        </pc:spChg>
        <pc:spChg chg="del mod">
          <ac:chgData name="#NI YUQIN#" userId="edf0547c-0190-4036-855d-43e773c42b6a" providerId="ADAL" clId="{28015A56-AD88-4F06-9DF8-E47A78691A62}" dt="2024-11-20T07:11:58.495" v="212" actId="478"/>
          <ac:spMkLst>
            <pc:docMk/>
            <pc:sldMk cId="2010193240" sldId="304"/>
            <ac:spMk id="5" creationId="{1652C06A-448C-B014-0179-21E5EE9881BD}"/>
          </ac:spMkLst>
        </pc:spChg>
        <pc:spChg chg="add 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5" creationId="{E5E10739-6338-E726-517B-C3E973427534}"/>
          </ac:spMkLst>
        </pc:spChg>
        <pc:spChg chg="add mod">
          <ac:chgData name="#NI YUQIN#" userId="edf0547c-0190-4036-855d-43e773c42b6a" providerId="ADAL" clId="{28015A56-AD88-4F06-9DF8-E47A78691A62}" dt="2024-12-04T09:27:04.912" v="1536" actId="1037"/>
          <ac:spMkLst>
            <pc:docMk/>
            <pc:sldMk cId="2010193240" sldId="304"/>
            <ac:spMk id="6" creationId="{6AD4F583-B2F8-D22E-8409-DA8C310BD119}"/>
          </ac:spMkLst>
        </pc:spChg>
        <pc:spChg chg="del mod">
          <ac:chgData name="#NI YUQIN#" userId="edf0547c-0190-4036-855d-43e773c42b6a" providerId="ADAL" clId="{28015A56-AD88-4F06-9DF8-E47A78691A62}" dt="2024-11-20T07:11:59.460" v="213" actId="478"/>
          <ac:spMkLst>
            <pc:docMk/>
            <pc:sldMk cId="2010193240" sldId="304"/>
            <ac:spMk id="7" creationId="{44EA5052-0BC7-AA18-CBF1-FC8BCB58DB37}"/>
          </ac:spMkLst>
        </pc:spChg>
        <pc:spChg chg="add 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7" creationId="{E009BE56-B44A-FEBF-08EE-3C91C484DFFB}"/>
          </ac:spMkLst>
        </pc:spChg>
        <pc:spChg chg="add mod">
          <ac:chgData name="#NI YUQIN#" userId="edf0547c-0190-4036-855d-43e773c42b6a" providerId="ADAL" clId="{28015A56-AD88-4F06-9DF8-E47A78691A62}" dt="2024-12-04T09:27:10.337" v="1537" actId="1076"/>
          <ac:spMkLst>
            <pc:docMk/>
            <pc:sldMk cId="2010193240" sldId="304"/>
            <ac:spMk id="10" creationId="{AE1BB709-B0D4-9F0E-15E3-8955056D036F}"/>
          </ac:spMkLst>
        </pc:spChg>
        <pc:spChg chg="add mod">
          <ac:chgData name="#NI YUQIN#" userId="edf0547c-0190-4036-855d-43e773c42b6a" providerId="ADAL" clId="{28015A56-AD88-4F06-9DF8-E47A78691A62}" dt="2024-12-04T09:27:29.152" v="1542" actId="1076"/>
          <ac:spMkLst>
            <pc:docMk/>
            <pc:sldMk cId="2010193240" sldId="304"/>
            <ac:spMk id="11" creationId="{1530DB7C-A93A-B466-FC48-E9E54993CC9A}"/>
          </ac:spMkLst>
        </pc:spChg>
        <pc:spChg chg="add 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13" creationId="{54151060-2620-0A3D-456C-0875F1B4CA1C}"/>
          </ac:spMkLst>
        </pc:spChg>
        <pc:spChg chg="del mod topLvl">
          <ac:chgData name="#NI YUQIN#" userId="edf0547c-0190-4036-855d-43e773c42b6a" providerId="ADAL" clId="{28015A56-AD88-4F06-9DF8-E47A78691A62}" dt="2024-12-04T08:03:21.931" v="1293" actId="478"/>
          <ac:spMkLst>
            <pc:docMk/>
            <pc:sldMk cId="2010193240" sldId="304"/>
            <ac:spMk id="18" creationId="{407D1F83-BEE8-5D4A-B48A-8601454BF692}"/>
          </ac:spMkLst>
        </pc:spChg>
        <pc:spChg chg="add 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29" creationId="{A6FE3D2C-6F18-7E01-2528-067821D3FFFC}"/>
          </ac:spMkLst>
        </pc:spChg>
        <pc:spChg chg="add 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30" creationId="{3B14DA09-6A70-11EA-E901-A93880EF71B3}"/>
          </ac:spMkLst>
        </pc:spChg>
        <pc:spChg chg="add 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31" creationId="{668A7294-1293-9046-3FAD-F07FDA34CD0B}"/>
          </ac:spMkLst>
        </pc:spChg>
        <pc:spChg chg="del mod">
          <ac:chgData name="#NI YUQIN#" userId="edf0547c-0190-4036-855d-43e773c42b6a" providerId="ADAL" clId="{28015A56-AD88-4F06-9DF8-E47A78691A62}" dt="2024-11-20T07:11:00.552" v="189" actId="478"/>
          <ac:spMkLst>
            <pc:docMk/>
            <pc:sldMk cId="2010193240" sldId="304"/>
            <ac:spMk id="31" creationId="{8408D3D1-C1D8-DC45-B8C2-CCCA3FCA3166}"/>
          </ac:spMkLst>
        </pc:spChg>
        <pc:spChg chg="add mod">
          <ac:chgData name="#NI YUQIN#" userId="edf0547c-0190-4036-855d-43e773c42b6a" providerId="ADAL" clId="{28015A56-AD88-4F06-9DF8-E47A78691A62}" dt="2024-12-04T09:27:00.760" v="1535" actId="1037"/>
          <ac:spMkLst>
            <pc:docMk/>
            <pc:sldMk cId="2010193240" sldId="304"/>
            <ac:spMk id="32" creationId="{1E9DC619-A1B3-0756-094D-F2C3237686B4}"/>
          </ac:spMkLst>
        </pc:spChg>
        <pc:spChg chg="del mod">
          <ac:chgData name="#NI YUQIN#" userId="edf0547c-0190-4036-855d-43e773c42b6a" providerId="ADAL" clId="{28015A56-AD88-4F06-9DF8-E47A78691A62}" dt="2024-11-20T07:11:01.193" v="190" actId="478"/>
          <ac:spMkLst>
            <pc:docMk/>
            <pc:sldMk cId="2010193240" sldId="304"/>
            <ac:spMk id="32" creationId="{BD4E3BFF-9E39-8C48-8A97-3E92D02248AC}"/>
          </ac:spMkLst>
        </pc:spChg>
        <pc:spChg chg="add mod">
          <ac:chgData name="#NI YUQIN#" userId="edf0547c-0190-4036-855d-43e773c42b6a" providerId="ADAL" clId="{28015A56-AD88-4F06-9DF8-E47A78691A62}" dt="2024-12-04T09:27:14.327" v="1538" actId="1076"/>
          <ac:spMkLst>
            <pc:docMk/>
            <pc:sldMk cId="2010193240" sldId="304"/>
            <ac:spMk id="33" creationId="{159B0936-945D-51E2-CCDF-0BB89FE51FD9}"/>
          </ac:spMkLst>
        </pc:spChg>
        <pc:spChg chg="del mod">
          <ac:chgData name="#NI YUQIN#" userId="edf0547c-0190-4036-855d-43e773c42b6a" providerId="ADAL" clId="{28015A56-AD88-4F06-9DF8-E47A78691A62}" dt="2024-11-20T07:11:06.570" v="193" actId="478"/>
          <ac:spMkLst>
            <pc:docMk/>
            <pc:sldMk cId="2010193240" sldId="304"/>
            <ac:spMk id="33" creationId="{EF6C5B5A-A89C-3249-A366-99C3D312F06C}"/>
          </ac:spMkLst>
        </pc:spChg>
        <pc:spChg chg="del mod">
          <ac:chgData name="#NI YUQIN#" userId="edf0547c-0190-4036-855d-43e773c42b6a" providerId="ADAL" clId="{28015A56-AD88-4F06-9DF8-E47A78691A62}" dt="2024-11-20T07:11:11.807" v="196" actId="478"/>
          <ac:spMkLst>
            <pc:docMk/>
            <pc:sldMk cId="2010193240" sldId="304"/>
            <ac:spMk id="34" creationId="{052CADE9-180A-FA40-8FE1-19A2438D4BC4}"/>
          </ac:spMkLst>
        </pc:spChg>
        <pc:spChg chg="add mod">
          <ac:chgData name="#NI YUQIN#" userId="edf0547c-0190-4036-855d-43e773c42b6a" providerId="ADAL" clId="{28015A56-AD88-4F06-9DF8-E47A78691A62}" dt="2024-12-04T09:27:21.241" v="1540" actId="1037"/>
          <ac:spMkLst>
            <pc:docMk/>
            <pc:sldMk cId="2010193240" sldId="304"/>
            <ac:spMk id="34" creationId="{3A61522F-2527-66EF-8E8C-C334E46E02E4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65" creationId="{BF7EB9FD-A17B-2247-8191-BADDA10DD5C3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69" creationId="{77FC5841-5712-504B-A7E1-5BB0C4EED308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73" creationId="{9BAD9C60-6A5B-3344-A5D5-D0A2F2927211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77" creationId="{86170634-4327-FE4C-80BE-5FC87EB51BC2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81" creationId="{B01033B5-1A35-3241-A416-210839C8E51A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85" creationId="{74C8C281-7B8F-A446-9B44-1435C7EF7C91}"/>
          </ac:spMkLst>
        </pc:spChg>
        <pc:spChg chg="add mod">
          <ac:chgData name="#NI YUQIN#" userId="edf0547c-0190-4036-855d-43e773c42b6a" providerId="ADAL" clId="{28015A56-AD88-4F06-9DF8-E47A78691A62}" dt="2024-12-04T09:27:24.812" v="1541" actId="1076"/>
          <ac:spMkLst>
            <pc:docMk/>
            <pc:sldMk cId="2010193240" sldId="304"/>
            <ac:spMk id="89" creationId="{37816DC1-8D55-2221-92F0-E63391B8DDBB}"/>
          </ac:spMkLst>
        </pc:spChg>
        <pc:spChg chg="add mod">
          <ac:chgData name="#NI YUQIN#" userId="edf0547c-0190-4036-855d-43e773c42b6a" providerId="ADAL" clId="{28015A56-AD88-4F06-9DF8-E47A78691A62}" dt="2024-12-04T09:27:38.454" v="1546" actId="1036"/>
          <ac:spMkLst>
            <pc:docMk/>
            <pc:sldMk cId="2010193240" sldId="304"/>
            <ac:spMk id="90" creationId="{3FF9A851-9F87-DEB3-0DF8-352985104AB5}"/>
          </ac:spMkLst>
        </pc:spChg>
        <pc:spChg chg="add mod">
          <ac:chgData name="#NI YUQIN#" userId="edf0547c-0190-4036-855d-43e773c42b6a" providerId="ADAL" clId="{28015A56-AD88-4F06-9DF8-E47A78691A62}" dt="2024-12-04T09:27:56.493" v="1550" actId="1037"/>
          <ac:spMkLst>
            <pc:docMk/>
            <pc:sldMk cId="2010193240" sldId="304"/>
            <ac:spMk id="91" creationId="{01519A31-13B3-37CA-C44C-27713B4E1181}"/>
          </ac:spMkLst>
        </pc:spChg>
        <pc:spChg chg="add mod">
          <ac:chgData name="#NI YUQIN#" userId="edf0547c-0190-4036-855d-43e773c42b6a" providerId="ADAL" clId="{28015A56-AD88-4F06-9DF8-E47A78691A62}" dt="2024-12-04T09:27:53.380" v="1549" actId="1035"/>
          <ac:spMkLst>
            <pc:docMk/>
            <pc:sldMk cId="2010193240" sldId="304"/>
            <ac:spMk id="92" creationId="{81DE8203-00E4-F569-9061-AD0ECBE4475C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101" creationId="{83ADB175-EA5F-E647-BDA1-C54A1C3E306E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102" creationId="{A79A4F1D-1D6A-CE4C-ACF1-D49C3F2DA19E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103" creationId="{B95D4B22-217E-C44D-A02B-5622E904AF38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104" creationId="{5CCBB52D-EF2D-AA4C-8930-56F82DAF3A72}"/>
          </ac:spMkLst>
        </pc:spChg>
        <pc:spChg chg="mod">
          <ac:chgData name="#NI YUQIN#" userId="edf0547c-0190-4036-855d-43e773c42b6a" providerId="ADAL" clId="{28015A56-AD88-4F06-9DF8-E47A78691A62}" dt="2024-12-04T09:26:56.709" v="1534" actId="1076"/>
          <ac:spMkLst>
            <pc:docMk/>
            <pc:sldMk cId="2010193240" sldId="304"/>
            <ac:spMk id="105" creationId="{A2D75628-8F95-AE46-8C8A-5751382A1125}"/>
          </ac:spMkLst>
        </pc:spChg>
        <pc:grpChg chg="add 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2" creationId="{9D8B7338-F0C5-72E3-14EF-BD8EA0987054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8" creationId="{65214D61-43AA-3447-8CD4-DD6BD89835C2}"/>
          </ac:grpSpMkLst>
        </pc:grpChg>
        <pc:grpChg chg="del">
          <ac:chgData name="#NI YUQIN#" userId="edf0547c-0190-4036-855d-43e773c42b6a" providerId="ADAL" clId="{28015A56-AD88-4F06-9DF8-E47A78691A62}" dt="2024-12-04T08:03:21.931" v="1293" actId="478"/>
          <ac:grpSpMkLst>
            <pc:docMk/>
            <pc:sldMk cId="2010193240" sldId="304"/>
            <ac:grpSpMk id="15" creationId="{2C1ED1F6-5537-8043-A8C5-3E87E6AABBA9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19" creationId="{A49266B2-FD29-5B48-B105-B82CB4CE9670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24" creationId="{0B692C8B-1D07-5C4C-9FB5-8E996D656EED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35" creationId="{C1E78D1D-6081-7C49-A3FB-1D50FE8BF66B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38" creationId="{EE861349-6661-284C-BF5F-7B89190DE8A1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44" creationId="{8B1A979F-7860-BA42-8BEC-60C8BB45AAE7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52" creationId="{9D1E01CE-34BF-5244-AA54-4A942B027538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57" creationId="{C5280E85-C62A-C746-8217-B023FEE9CBC9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62" creationId="{4246073D-47A7-554A-AABC-5AFC6F94AD6B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66" creationId="{49D0C657-259A-3F41-BEBF-27EEAF599FD0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70" creationId="{D74E6F0B-497F-D24F-AA97-51D8BABA564A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74" creationId="{39356595-41F7-DF43-8D90-EACD15CD7EC9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78" creationId="{61505EBA-F4AF-584E-93C7-17F7F3B9A438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82" creationId="{24D32177-D53E-C64F-B7FD-5205CB5580B9}"/>
          </ac:grpSpMkLst>
        </pc:grpChg>
        <pc:grpChg chg="mod">
          <ac:chgData name="#NI YUQIN#" userId="edf0547c-0190-4036-855d-43e773c42b6a" providerId="ADAL" clId="{28015A56-AD88-4F06-9DF8-E47A78691A62}" dt="2024-12-04T09:26:56.709" v="1534" actId="1076"/>
          <ac:grpSpMkLst>
            <pc:docMk/>
            <pc:sldMk cId="2010193240" sldId="304"/>
            <ac:grpSpMk id="86" creationId="{60D7F1C6-B3A1-C341-A30F-0C529849A39B}"/>
          </ac:grpSpMkLst>
        </pc:grp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2010193240" sldId="304"/>
            <ac:picMk id="2" creationId="{997E0E5B-062B-4DE4-138B-C9AF33E56F2B}"/>
          </ac:picMkLst>
        </pc:picChg>
        <pc:picChg chg="mod">
          <ac:chgData name="#NI YUQIN#" userId="edf0547c-0190-4036-855d-43e773c42b6a" providerId="ADAL" clId="{28015A56-AD88-4F06-9DF8-E47A78691A62}" dt="2024-12-04T08:03:23.488" v="1294"/>
          <ac:picMkLst>
            <pc:docMk/>
            <pc:sldMk cId="2010193240" sldId="304"/>
            <ac:picMk id="3" creationId="{AAF1D0C6-C1DA-5A86-4A29-F8C93BB0828D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2010193240" sldId="304"/>
            <ac:picMk id="3" creationId="{DB862C10-2F67-71A8-5B51-3AB8AC8008C1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2010193240" sldId="304"/>
            <ac:picMk id="6" creationId="{B5D25D07-926A-1B54-CAFF-D3F26F4FF2A9}"/>
          </ac:picMkLst>
        </pc:picChg>
        <pc:picChg chg="add del mod">
          <ac:chgData name="#NI YUQIN#" userId="edf0547c-0190-4036-855d-43e773c42b6a" providerId="ADAL" clId="{28015A56-AD88-4F06-9DF8-E47A78691A62}" dt="2024-11-20T07:17:31.838" v="218" actId="478"/>
          <ac:picMkLst>
            <pc:docMk/>
            <pc:sldMk cId="2010193240" sldId="304"/>
            <ac:picMk id="8" creationId="{4FB523D3-786E-10F8-F9CF-1053E8440680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2010193240" sldId="304"/>
            <ac:picMk id="10" creationId="{AB7C2F0C-7B04-1B8F-C6FC-60F7EB5CBB79}"/>
          </ac:picMkLst>
        </pc:picChg>
        <pc:picChg chg="add mod">
          <ac:chgData name="#NI YUQIN#" userId="edf0547c-0190-4036-855d-43e773c42b6a" providerId="ADAL" clId="{28015A56-AD88-4F06-9DF8-E47A78691A62}" dt="2024-11-21T06:39:05.709" v="353"/>
          <ac:picMkLst>
            <pc:docMk/>
            <pc:sldMk cId="2010193240" sldId="304"/>
            <ac:picMk id="11" creationId="{B19572BF-13CB-6A30-F6CA-6C9C83B49B82}"/>
          </ac:picMkLst>
        </pc:picChg>
        <pc:picChg chg="add mod">
          <ac:chgData name="#NI YUQIN#" userId="edf0547c-0190-4036-855d-43e773c42b6a" providerId="ADAL" clId="{28015A56-AD88-4F06-9DF8-E47A78691A62}" dt="2024-11-21T06:39:05.709" v="353"/>
          <ac:picMkLst>
            <pc:docMk/>
            <pc:sldMk cId="2010193240" sldId="304"/>
            <ac:picMk id="13" creationId="{140CEBAB-D9E5-C2E4-C6B0-EE902BAF846A}"/>
          </ac:picMkLst>
        </pc:picChg>
        <pc:picChg chg="mod topLvl">
          <ac:chgData name="#NI YUQIN#" userId="edf0547c-0190-4036-855d-43e773c42b6a" providerId="ADAL" clId="{28015A56-AD88-4F06-9DF8-E47A78691A62}" dt="2024-12-04T09:26:56.709" v="1534" actId="1076"/>
          <ac:picMkLst>
            <pc:docMk/>
            <pc:sldMk cId="2010193240" sldId="304"/>
            <ac:picMk id="16" creationId="{88344335-8DE0-D646-9310-3E63D8787471}"/>
          </ac:picMkLst>
        </pc:picChg>
        <pc:picChg chg="del">
          <ac:chgData name="#NI YUQIN#" userId="edf0547c-0190-4036-855d-43e773c42b6a" providerId="ADAL" clId="{28015A56-AD88-4F06-9DF8-E47A78691A62}" dt="2024-12-04T08:03:20.249" v="1291" actId="478"/>
          <ac:picMkLst>
            <pc:docMk/>
            <pc:sldMk cId="2010193240" sldId="304"/>
            <ac:picMk id="17" creationId="{CD4397A5-A1DD-614E-ADE1-E8D6A77CA86D}"/>
          </ac:picMkLst>
        </pc:picChg>
        <pc:picChg chg="del mod">
          <ac:chgData name="#NI YUQIN#" userId="edf0547c-0190-4036-855d-43e773c42b6a" providerId="ADAL" clId="{28015A56-AD88-4F06-9DF8-E47A78691A62}" dt="2024-11-20T07:12:41.098" v="214" actId="478"/>
          <ac:picMkLst>
            <pc:docMk/>
            <pc:sldMk cId="2010193240" sldId="304"/>
            <ac:picMk id="22" creationId="{53281EF4-572C-950C-1B29-3085D2E545C0}"/>
          </ac:picMkLst>
        </pc:picChg>
        <pc:picChg chg="del mod ord">
          <ac:chgData name="#NI YUQIN#" userId="edf0547c-0190-4036-855d-43e773c42b6a" providerId="ADAL" clId="{28015A56-AD88-4F06-9DF8-E47A78691A62}" dt="2024-11-20T07:18:08.941" v="222" actId="478"/>
          <ac:picMkLst>
            <pc:docMk/>
            <pc:sldMk cId="2010193240" sldId="304"/>
            <ac:picMk id="24" creationId="{645BE3D2-5DC9-6993-69A1-7B764B0B3A5A}"/>
          </ac:picMkLst>
        </pc:picChg>
        <pc:picChg chg="mod">
          <ac:chgData name="#NI YUQIN#" userId="edf0547c-0190-4036-855d-43e773c42b6a" providerId="ADAL" clId="{28015A56-AD88-4F06-9DF8-E47A78691A62}" dt="2024-12-04T09:26:56.709" v="1534" actId="1076"/>
          <ac:picMkLst>
            <pc:docMk/>
            <pc:sldMk cId="2010193240" sldId="304"/>
            <ac:picMk id="50" creationId="{932594BC-0546-274E-AD69-371E663460F0}"/>
          </ac:picMkLst>
        </pc:picChg>
        <pc:picChg chg="mod">
          <ac:chgData name="#NI YUQIN#" userId="edf0547c-0190-4036-855d-43e773c42b6a" providerId="ADAL" clId="{28015A56-AD88-4F06-9DF8-E47A78691A62}" dt="2024-12-04T09:26:56.709" v="1534" actId="1076"/>
          <ac:picMkLst>
            <pc:docMk/>
            <pc:sldMk cId="2010193240" sldId="304"/>
            <ac:picMk id="51" creationId="{3DD3BB15-DFA7-3D48-8C2E-AD9F7E8A9292}"/>
          </ac:picMkLst>
        </pc:picChg>
        <pc:picChg chg="mod">
          <ac:chgData name="#NI YUQIN#" userId="edf0547c-0190-4036-855d-43e773c42b6a" providerId="ADAL" clId="{28015A56-AD88-4F06-9DF8-E47A78691A62}" dt="2024-12-04T08:04:17.847" v="1308" actId="1036"/>
          <ac:picMkLst>
            <pc:docMk/>
            <pc:sldMk cId="2010193240" sldId="304"/>
            <ac:picMk id="53" creationId="{00044CC1-5ACB-BB4C-817D-8514E14867CF}"/>
          </ac:picMkLst>
        </pc:picChg>
        <pc:picChg chg="mod">
          <ac:chgData name="#NI YUQIN#" userId="edf0547c-0190-4036-855d-43e773c42b6a" providerId="ADAL" clId="{28015A56-AD88-4F06-9DF8-E47A78691A62}" dt="2024-12-04T09:26:56.709" v="1534" actId="1076"/>
          <ac:picMkLst>
            <pc:docMk/>
            <pc:sldMk cId="2010193240" sldId="304"/>
            <ac:picMk id="55" creationId="{55D62E16-B211-6C46-A848-017F51AE0043}"/>
          </ac:picMkLst>
        </pc:picChg>
        <pc:picChg chg="mod">
          <ac:chgData name="#NI YUQIN#" userId="edf0547c-0190-4036-855d-43e773c42b6a" providerId="ADAL" clId="{28015A56-AD88-4F06-9DF8-E47A78691A62}" dt="2024-12-04T09:26:56.709" v="1534" actId="1076"/>
          <ac:picMkLst>
            <pc:docMk/>
            <pc:sldMk cId="2010193240" sldId="304"/>
            <ac:picMk id="56" creationId="{C08261B8-926A-D340-93D6-ABBF9FE5B94C}"/>
          </ac:picMkLst>
        </pc:picChg>
        <pc:picChg chg="mod">
          <ac:chgData name="#NI YUQIN#" userId="edf0547c-0190-4036-855d-43e773c42b6a" providerId="ADAL" clId="{28015A56-AD88-4F06-9DF8-E47A78691A62}" dt="2024-12-04T08:04:26.539" v="1310" actId="14100"/>
          <ac:picMkLst>
            <pc:docMk/>
            <pc:sldMk cId="2010193240" sldId="304"/>
            <ac:picMk id="58" creationId="{CC6F5A11-BACF-DA41-A9BB-3CADFAB8426C}"/>
          </ac:picMkLst>
        </pc:picChg>
        <pc:picChg chg="mod">
          <ac:chgData name="#NI YUQIN#" userId="edf0547c-0190-4036-855d-43e773c42b6a" providerId="ADAL" clId="{28015A56-AD88-4F06-9DF8-E47A78691A62}" dt="2024-12-04T09:26:56.709" v="1534" actId="1076"/>
          <ac:picMkLst>
            <pc:docMk/>
            <pc:sldMk cId="2010193240" sldId="304"/>
            <ac:picMk id="60" creationId="{E8C8720E-2D44-D941-A188-4013E946722E}"/>
          </ac:picMkLst>
        </pc:picChg>
        <pc:picChg chg="mod">
          <ac:chgData name="#NI YUQIN#" userId="edf0547c-0190-4036-855d-43e773c42b6a" providerId="ADAL" clId="{28015A56-AD88-4F06-9DF8-E47A78691A62}" dt="2024-12-04T09:26:56.709" v="1534" actId="1076"/>
          <ac:picMkLst>
            <pc:docMk/>
            <pc:sldMk cId="2010193240" sldId="304"/>
            <ac:picMk id="61" creationId="{9DFFD3CE-1F81-5540-B9E7-C31284F4CA5E}"/>
          </ac:picMkLst>
        </pc:picChg>
        <pc:picChg chg="mod">
          <ac:chgData name="#NI YUQIN#" userId="edf0547c-0190-4036-855d-43e773c42b6a" providerId="ADAL" clId="{28015A56-AD88-4F06-9DF8-E47A78691A62}" dt="2024-12-04T08:04:45.409" v="1325" actId="14100"/>
          <ac:picMkLst>
            <pc:docMk/>
            <pc:sldMk cId="2010193240" sldId="304"/>
            <ac:picMk id="63" creationId="{1B1CACC6-1B4C-6941-87A7-14E600D1ECDC}"/>
          </ac:picMkLst>
        </pc:picChg>
        <pc:picChg chg="mod">
          <ac:chgData name="#NI YUQIN#" userId="edf0547c-0190-4036-855d-43e773c42b6a" providerId="ADAL" clId="{28015A56-AD88-4F06-9DF8-E47A78691A62}" dt="2024-12-04T08:04:37.861" v="1322" actId="1035"/>
          <ac:picMkLst>
            <pc:docMk/>
            <pc:sldMk cId="2010193240" sldId="304"/>
            <ac:picMk id="64" creationId="{71CB94C1-7ECB-4B4A-B7EB-31826CDE7653}"/>
          </ac:picMkLst>
        </pc:picChg>
      </pc:sldChg>
      <pc:sldChg chg="addSp delSp modSp mod ord modNotes">
        <pc:chgData name="#NI YUQIN#" userId="edf0547c-0190-4036-855d-43e773c42b6a" providerId="ADAL" clId="{28015A56-AD88-4F06-9DF8-E47A78691A62}" dt="2024-12-06T06:52:30.095" v="1784" actId="1036"/>
        <pc:sldMkLst>
          <pc:docMk/>
          <pc:sldMk cId="569174568" sldId="307"/>
        </pc:sldMkLst>
        <pc:spChg chg="mod">
          <ac:chgData name="#NI YUQIN#" userId="edf0547c-0190-4036-855d-43e773c42b6a" providerId="ADAL" clId="{28015A56-AD88-4F06-9DF8-E47A78691A62}" dt="2024-12-04T07:50:36.791" v="1196" actId="1076"/>
          <ac:spMkLst>
            <pc:docMk/>
            <pc:sldMk cId="569174568" sldId="307"/>
            <ac:spMk id="6" creationId="{572C20EF-9FA3-70E4-56D3-40787E4BA89A}"/>
          </ac:spMkLst>
        </pc:spChg>
        <pc:spChg chg="mod">
          <ac:chgData name="#NI YUQIN#" userId="edf0547c-0190-4036-855d-43e773c42b6a" providerId="ADAL" clId="{28015A56-AD88-4F06-9DF8-E47A78691A62}" dt="2024-12-04T07:50:39.007" v="1197" actId="1076"/>
          <ac:spMkLst>
            <pc:docMk/>
            <pc:sldMk cId="569174568" sldId="307"/>
            <ac:spMk id="7" creationId="{6A8D5454-7BA9-02B4-179F-6AD8D8522113}"/>
          </ac:spMkLst>
        </pc:spChg>
        <pc:spChg chg="mod">
          <ac:chgData name="#NI YUQIN#" userId="edf0547c-0190-4036-855d-43e773c42b6a" providerId="ADAL" clId="{28015A56-AD88-4F06-9DF8-E47A78691A62}" dt="2024-12-04T07:59:12.229" v="1236" actId="1076"/>
          <ac:spMkLst>
            <pc:docMk/>
            <pc:sldMk cId="569174568" sldId="307"/>
            <ac:spMk id="10" creationId="{372CBA5D-0505-878D-67A9-7C16D10E5C08}"/>
          </ac:spMkLst>
        </pc:spChg>
        <pc:spChg chg="del mod">
          <ac:chgData name="#NI YUQIN#" userId="edf0547c-0190-4036-855d-43e773c42b6a" providerId="ADAL" clId="{28015A56-AD88-4F06-9DF8-E47A78691A62}" dt="2024-12-04T08:00:58.317" v="1265" actId="478"/>
          <ac:spMkLst>
            <pc:docMk/>
            <pc:sldMk cId="569174568" sldId="307"/>
            <ac:spMk id="11" creationId="{95CEA707-A62D-4905-A019-C05C09F8BD98}"/>
          </ac:spMkLst>
        </pc:spChg>
        <pc:spChg chg="mod">
          <ac:chgData name="#NI YUQIN#" userId="edf0547c-0190-4036-855d-43e773c42b6a" providerId="ADAL" clId="{28015A56-AD88-4F06-9DF8-E47A78691A62}" dt="2024-12-06T06:37:13.258" v="1677" actId="1076"/>
          <ac:spMkLst>
            <pc:docMk/>
            <pc:sldMk cId="569174568" sldId="307"/>
            <ac:spMk id="13" creationId="{2F8F5BA5-879C-4641-9850-808BD55960CA}"/>
          </ac:spMkLst>
        </pc:spChg>
        <pc:spChg chg="mod">
          <ac:chgData name="#NI YUQIN#" userId="edf0547c-0190-4036-855d-43e773c42b6a" providerId="ADAL" clId="{28015A56-AD88-4F06-9DF8-E47A78691A62}" dt="2024-12-06T06:37:08.927" v="1675" actId="1076"/>
          <ac:spMkLst>
            <pc:docMk/>
            <pc:sldMk cId="569174568" sldId="307"/>
            <ac:spMk id="15" creationId="{44B26A4A-2ACE-A34A-8706-1F097A03979B}"/>
          </ac:spMkLst>
        </pc:spChg>
        <pc:spChg chg="mod">
          <ac:chgData name="#NI YUQIN#" userId="edf0547c-0190-4036-855d-43e773c42b6a" providerId="ADAL" clId="{28015A56-AD88-4F06-9DF8-E47A78691A62}" dt="2024-12-06T06:37:05.231" v="1674" actId="1076"/>
          <ac:spMkLst>
            <pc:docMk/>
            <pc:sldMk cId="569174568" sldId="307"/>
            <ac:spMk id="16" creationId="{9C748E0C-173C-3F49-B682-7AB4760DE8D5}"/>
          </ac:spMkLst>
        </pc:spChg>
        <pc:spChg chg="mod">
          <ac:chgData name="#NI YUQIN#" userId="edf0547c-0190-4036-855d-43e773c42b6a" providerId="ADAL" clId="{28015A56-AD88-4F06-9DF8-E47A78691A62}" dt="2024-12-06T06:37:11.008" v="1676" actId="1076"/>
          <ac:spMkLst>
            <pc:docMk/>
            <pc:sldMk cId="569174568" sldId="307"/>
            <ac:spMk id="17" creationId="{A045B8A3-C6AC-9940-9A8F-68396E3A142F}"/>
          </ac:spMkLst>
        </pc:spChg>
        <pc:spChg chg="add mod">
          <ac:chgData name="#NI YUQIN#" userId="edf0547c-0190-4036-855d-43e773c42b6a" providerId="ADAL" clId="{28015A56-AD88-4F06-9DF8-E47A78691A62}" dt="2024-12-04T07:50:35.056" v="1195" actId="1076"/>
          <ac:spMkLst>
            <pc:docMk/>
            <pc:sldMk cId="569174568" sldId="307"/>
            <ac:spMk id="18" creationId="{A39817CD-1281-149C-8E14-A32F49563DF0}"/>
          </ac:spMkLst>
        </pc:spChg>
        <pc:spChg chg="add mod">
          <ac:chgData name="#NI YUQIN#" userId="edf0547c-0190-4036-855d-43e773c42b6a" providerId="ADAL" clId="{28015A56-AD88-4F06-9DF8-E47A78691A62}" dt="2024-12-04T07:50:43.069" v="1199" actId="1076"/>
          <ac:spMkLst>
            <pc:docMk/>
            <pc:sldMk cId="569174568" sldId="307"/>
            <ac:spMk id="19" creationId="{0DA56077-F7F9-A907-CFF0-DBB9FC85B7A7}"/>
          </ac:spMkLst>
        </pc:spChg>
        <pc:graphicFrameChg chg="add del mod">
          <ac:chgData name="#NI YUQIN#" userId="edf0547c-0190-4036-855d-43e773c42b6a" providerId="ADAL" clId="{28015A56-AD88-4F06-9DF8-E47A78691A62}" dt="2024-12-06T06:50:26.957" v="1733" actId="478"/>
          <ac:graphicFrameMkLst>
            <pc:docMk/>
            <pc:sldMk cId="569174568" sldId="307"/>
            <ac:graphicFrameMk id="2" creationId="{B4FF84FE-CA87-B899-90D0-0489179CF114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06:38:26.096" v="1688" actId="478"/>
          <ac:graphicFrameMkLst>
            <pc:docMk/>
            <pc:sldMk cId="569174568" sldId="307"/>
            <ac:graphicFrameMk id="3" creationId="{E6743743-E601-6F63-4B5D-D65C3F8ECF52}"/>
          </ac:graphicFrameMkLst>
        </pc:graphicFrameChg>
        <pc:graphicFrameChg chg="add mod">
          <ac:chgData name="#NI YUQIN#" userId="edf0547c-0190-4036-855d-43e773c42b6a" providerId="ADAL" clId="{28015A56-AD88-4F06-9DF8-E47A78691A62}" dt="2024-12-06T06:52:09.297" v="1753" actId="14100"/>
          <ac:graphicFrameMkLst>
            <pc:docMk/>
            <pc:sldMk cId="569174568" sldId="307"/>
            <ac:graphicFrameMk id="4" creationId="{FDBAEF6C-5D85-1735-C3EC-C75E578A63D3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06:44:26.265" v="1705" actId="478"/>
          <ac:graphicFrameMkLst>
            <pc:docMk/>
            <pc:sldMk cId="569174568" sldId="307"/>
            <ac:graphicFrameMk id="5" creationId="{297C7F91-616F-8CB4-1244-290BC7E1B75F}"/>
          </ac:graphicFrameMkLst>
        </pc:graphicFrameChg>
        <pc:graphicFrameChg chg="add mod">
          <ac:chgData name="#NI YUQIN#" userId="edf0547c-0190-4036-855d-43e773c42b6a" providerId="ADAL" clId="{28015A56-AD88-4F06-9DF8-E47A78691A62}" dt="2024-12-06T06:52:24.400" v="1770" actId="1036"/>
          <ac:graphicFrameMkLst>
            <pc:docMk/>
            <pc:sldMk cId="569174568" sldId="307"/>
            <ac:graphicFrameMk id="6" creationId="{654AAC1B-D37A-C1F1-AF19-A6CA138AE9DF}"/>
          </ac:graphicFrameMkLst>
        </pc:graphicFrameChg>
        <pc:graphicFrameChg chg="add mod">
          <ac:chgData name="#NI YUQIN#" userId="edf0547c-0190-4036-855d-43e773c42b6a" providerId="ADAL" clId="{28015A56-AD88-4F06-9DF8-E47A78691A62}" dt="2024-12-06T06:52:30.095" v="1784" actId="1036"/>
          <ac:graphicFrameMkLst>
            <pc:docMk/>
            <pc:sldMk cId="569174568" sldId="307"/>
            <ac:graphicFrameMk id="7" creationId="{3D83E80A-1648-72AD-DCD1-A1936B2C925A}"/>
          </ac:graphicFrameMkLst>
        </pc:graphicFrameChg>
        <pc:graphicFrameChg chg="add mod">
          <ac:chgData name="#NI YUQIN#" userId="edf0547c-0190-4036-855d-43e773c42b6a" providerId="ADAL" clId="{28015A56-AD88-4F06-9DF8-E47A78691A62}" dt="2024-12-06T06:52:30.095" v="1784" actId="1036"/>
          <ac:graphicFrameMkLst>
            <pc:docMk/>
            <pc:sldMk cId="569174568" sldId="307"/>
            <ac:graphicFrameMk id="8" creationId="{15C4425D-688A-F4B7-82F1-15A1EC239D92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06:51:16.110" v="1743" actId="478"/>
          <ac:graphicFrameMkLst>
            <pc:docMk/>
            <pc:sldMk cId="569174568" sldId="307"/>
            <ac:graphicFrameMk id="10" creationId="{39CEF68D-A5A7-654F-1626-830D57A493F9}"/>
          </ac:graphicFrameMkLst>
        </pc:graphicFrameChg>
        <pc:graphicFrameChg chg="add mod">
          <ac:chgData name="#NI YUQIN#" userId="edf0547c-0190-4036-855d-43e773c42b6a" providerId="ADAL" clId="{28015A56-AD88-4F06-9DF8-E47A78691A62}" dt="2024-12-06T06:51:59.533" v="1752" actId="14100"/>
          <ac:graphicFrameMkLst>
            <pc:docMk/>
            <pc:sldMk cId="569174568" sldId="307"/>
            <ac:graphicFrameMk id="11" creationId="{8CD62A07-84D9-7B9D-72E4-8D0F3773E172}"/>
          </ac:graphicFrameMkLst>
        </pc:graphicFrameChg>
        <pc:picChg chg="add del mod ord">
          <ac:chgData name="#NI YUQIN#" userId="edf0547c-0190-4036-855d-43e773c42b6a" providerId="ADAL" clId="{28015A56-AD88-4F06-9DF8-E47A78691A62}" dt="2024-12-04T07:49:08.049" v="1186" actId="478"/>
          <ac:picMkLst>
            <pc:docMk/>
            <pc:sldMk cId="569174568" sldId="307"/>
            <ac:picMk id="3" creationId="{DFC20505-9145-6ED1-7E8F-FF15FF73E1C8}"/>
          </ac:picMkLst>
        </pc:picChg>
        <pc:picChg chg="add del mod">
          <ac:chgData name="#NI YUQIN#" userId="edf0547c-0190-4036-855d-43e773c42b6a" providerId="ADAL" clId="{28015A56-AD88-4F06-9DF8-E47A78691A62}" dt="2024-12-04T08:15:11.979" v="1337" actId="478"/>
          <ac:picMkLst>
            <pc:docMk/>
            <pc:sldMk cId="569174568" sldId="307"/>
            <ac:picMk id="4" creationId="{8F2943F7-C267-3704-A314-0F5C32B78105}"/>
          </ac:picMkLst>
        </pc:picChg>
        <pc:picChg chg="add del mod">
          <ac:chgData name="#NI YUQIN#" userId="edf0547c-0190-4036-855d-43e773c42b6a" providerId="ADAL" clId="{28015A56-AD88-4F06-9DF8-E47A78691A62}" dt="2024-12-04T07:49:08.509" v="1187" actId="478"/>
          <ac:picMkLst>
            <pc:docMk/>
            <pc:sldMk cId="569174568" sldId="307"/>
            <ac:picMk id="5" creationId="{C6B8BD06-6E62-9B81-8C1E-3C39698948C3}"/>
          </ac:picMkLst>
        </pc:picChg>
        <pc:picChg chg="del mod">
          <ac:chgData name="#NI YUQIN#" userId="edf0547c-0190-4036-855d-43e773c42b6a" providerId="ADAL" clId="{28015A56-AD88-4F06-9DF8-E47A78691A62}" dt="2024-11-20T06:58:30.359" v="121" actId="478"/>
          <ac:picMkLst>
            <pc:docMk/>
            <pc:sldMk cId="569174568" sldId="307"/>
            <ac:picMk id="8" creationId="{369700AB-6965-FD0C-B884-319AA241472D}"/>
          </ac:picMkLst>
        </pc:picChg>
        <pc:picChg chg="add del mod">
          <ac:chgData name="#NI YUQIN#" userId="edf0547c-0190-4036-855d-43e773c42b6a" providerId="ADAL" clId="{28015A56-AD88-4F06-9DF8-E47A78691A62}" dt="2024-12-06T06:36:48.022" v="1665" actId="478"/>
          <ac:picMkLst>
            <pc:docMk/>
            <pc:sldMk cId="569174568" sldId="307"/>
            <ac:picMk id="9" creationId="{9B9E03DE-692C-12BD-1FE0-3715094AD1BF}"/>
          </ac:picMkLst>
        </pc:picChg>
        <pc:picChg chg="add del mod ord">
          <ac:chgData name="#NI YUQIN#" userId="edf0547c-0190-4036-855d-43e773c42b6a" providerId="ADAL" clId="{28015A56-AD88-4F06-9DF8-E47A78691A62}" dt="2024-12-04T07:50:26.204" v="1191" actId="478"/>
          <ac:picMkLst>
            <pc:docMk/>
            <pc:sldMk cId="569174568" sldId="307"/>
            <ac:picMk id="12" creationId="{4DA840ED-7F90-20DA-906A-06EDEDC713F7}"/>
          </ac:picMkLst>
        </pc:picChg>
        <pc:picChg chg="del mod">
          <ac:chgData name="#NI YUQIN#" userId="edf0547c-0190-4036-855d-43e773c42b6a" providerId="ADAL" clId="{28015A56-AD88-4F06-9DF8-E47A78691A62}" dt="2024-11-20T06:57:40.987" v="115" actId="478"/>
          <ac:picMkLst>
            <pc:docMk/>
            <pc:sldMk cId="569174568" sldId="307"/>
            <ac:picMk id="13" creationId="{5A16DB99-27CC-5F2D-7BD8-DC02D5991B04}"/>
          </ac:picMkLst>
        </pc:picChg>
        <pc:picChg chg="add del mod">
          <ac:chgData name="#NI YUQIN#" userId="edf0547c-0190-4036-855d-43e773c42b6a" providerId="ADAL" clId="{28015A56-AD88-4F06-9DF8-E47A78691A62}" dt="2024-12-06T06:37:44.830" v="1680" actId="478"/>
          <ac:picMkLst>
            <pc:docMk/>
            <pc:sldMk cId="569174568" sldId="307"/>
            <ac:picMk id="14" creationId="{89C81673-08EC-3AD5-66E8-FD02FB19A2A4}"/>
          </ac:picMkLst>
        </pc:picChg>
        <pc:picChg chg="add del mod">
          <ac:chgData name="#NI YUQIN#" userId="edf0547c-0190-4036-855d-43e773c42b6a" providerId="ADAL" clId="{28015A56-AD88-4F06-9DF8-E47A78691A62}" dt="2024-12-04T08:01:55.975" v="1272" actId="478"/>
          <ac:picMkLst>
            <pc:docMk/>
            <pc:sldMk cId="569174568" sldId="307"/>
            <ac:picMk id="15" creationId="{330931B8-62EF-BECC-6675-508E58765BEB}"/>
          </ac:picMkLst>
        </pc:picChg>
        <pc:picChg chg="del mod">
          <ac:chgData name="#NI YUQIN#" userId="edf0547c-0190-4036-855d-43e773c42b6a" providerId="ADAL" clId="{28015A56-AD88-4F06-9DF8-E47A78691A62}" dt="2024-11-20T06:56:55.131" v="107" actId="478"/>
          <ac:picMkLst>
            <pc:docMk/>
            <pc:sldMk cId="569174568" sldId="307"/>
            <ac:picMk id="15" creationId="{8BD306FA-1136-AD5A-E8BC-24CD684D9B41}"/>
          </ac:picMkLst>
        </pc:picChg>
        <pc:picChg chg="add del mod ord">
          <ac:chgData name="#NI YUQIN#" userId="edf0547c-0190-4036-855d-43e773c42b6a" providerId="ADAL" clId="{28015A56-AD88-4F06-9DF8-E47A78691A62}" dt="2024-12-04T07:51:22.596" v="1200" actId="478"/>
          <ac:picMkLst>
            <pc:docMk/>
            <pc:sldMk cId="569174568" sldId="307"/>
            <ac:picMk id="16" creationId="{3AFC1C6F-5C02-9B4F-3C79-024EBDDC9AB3}"/>
          </ac:picMkLst>
        </pc:picChg>
        <pc:picChg chg="add del mod">
          <ac:chgData name="#NI YUQIN#" userId="edf0547c-0190-4036-855d-43e773c42b6a" providerId="ADAL" clId="{28015A56-AD88-4F06-9DF8-E47A78691A62}" dt="2024-12-04T08:01:54.582" v="1271" actId="478"/>
          <ac:picMkLst>
            <pc:docMk/>
            <pc:sldMk cId="569174568" sldId="307"/>
            <ac:picMk id="17" creationId="{8E45F1D3-A303-EDAD-6F62-35BA777DC942}"/>
          </ac:picMkLst>
        </pc:picChg>
        <pc:picChg chg="del mod">
          <ac:chgData name="#NI YUQIN#" userId="edf0547c-0190-4036-855d-43e773c42b6a" providerId="ADAL" clId="{28015A56-AD88-4F06-9DF8-E47A78691A62}" dt="2024-11-20T06:56:00.117" v="89" actId="478"/>
          <ac:picMkLst>
            <pc:docMk/>
            <pc:sldMk cId="569174568" sldId="307"/>
            <ac:picMk id="17" creationId="{C55D80B5-E128-C73F-5F25-205D5A399F3C}"/>
          </ac:picMkLst>
        </pc:picChg>
        <pc:picChg chg="add del mod">
          <ac:chgData name="#NI YUQIN#" userId="edf0547c-0190-4036-855d-43e773c42b6a" providerId="ADAL" clId="{28015A56-AD88-4F06-9DF8-E47A78691A62}" dt="2024-12-06T06:45:42.014" v="1716" actId="478"/>
          <ac:picMkLst>
            <pc:docMk/>
            <pc:sldMk cId="569174568" sldId="307"/>
            <ac:picMk id="21" creationId="{AABA4D82-7208-A1C0-908E-EA4A72ABB336}"/>
          </ac:picMkLst>
        </pc:picChg>
        <pc:picChg chg="add del mod">
          <ac:chgData name="#NI YUQIN#" userId="edf0547c-0190-4036-855d-43e773c42b6a" providerId="ADAL" clId="{28015A56-AD88-4F06-9DF8-E47A78691A62}" dt="2024-12-06T06:45:42.365" v="1717" actId="478"/>
          <ac:picMkLst>
            <pc:docMk/>
            <pc:sldMk cId="569174568" sldId="307"/>
            <ac:picMk id="23" creationId="{0A33A844-1B0F-889F-54FE-D2E12E8EFB22}"/>
          </ac:picMkLst>
        </pc:picChg>
        <pc:picChg chg="add mod">
          <ac:chgData name="#NI YUQIN#" userId="edf0547c-0190-4036-855d-43e773c42b6a" providerId="ADAL" clId="{28015A56-AD88-4F06-9DF8-E47A78691A62}" dt="2024-12-04T08:13:02.392" v="1327"/>
          <ac:picMkLst>
            <pc:docMk/>
            <pc:sldMk cId="569174568" sldId="307"/>
            <ac:picMk id="24" creationId="{27BDE3E6-3FA7-32F7-A852-46B2A3E59F92}"/>
          </ac:picMkLst>
        </pc:picChg>
        <pc:picChg chg="add del mod">
          <ac:chgData name="#NI YUQIN#" userId="edf0547c-0190-4036-855d-43e773c42b6a" providerId="ADAL" clId="{28015A56-AD88-4F06-9DF8-E47A78691A62}" dt="2024-12-04T08:13:10.848" v="1329" actId="478"/>
          <ac:picMkLst>
            <pc:docMk/>
            <pc:sldMk cId="569174568" sldId="307"/>
            <ac:picMk id="25" creationId="{C24F57E4-2B44-4DFA-FCF1-9994AD7E99A1}"/>
          </ac:picMkLst>
        </pc:picChg>
        <pc:picChg chg="add del mod">
          <ac:chgData name="#NI YUQIN#" userId="edf0547c-0190-4036-855d-43e773c42b6a" providerId="ADAL" clId="{28015A56-AD88-4F06-9DF8-E47A78691A62}" dt="2024-12-04T08:13:42.181" v="1336" actId="478"/>
          <ac:picMkLst>
            <pc:docMk/>
            <pc:sldMk cId="569174568" sldId="307"/>
            <ac:picMk id="27" creationId="{EF95BBB9-AECA-F7CA-E152-B93E5A98FF17}"/>
          </ac:picMkLst>
        </pc:picChg>
        <pc:picChg chg="add del mod">
          <ac:chgData name="#NI YUQIN#" userId="edf0547c-0190-4036-855d-43e773c42b6a" providerId="ADAL" clId="{28015A56-AD88-4F06-9DF8-E47A78691A62}" dt="2024-12-06T06:44:01.098" v="1697" actId="478"/>
          <ac:picMkLst>
            <pc:docMk/>
            <pc:sldMk cId="569174568" sldId="307"/>
            <ac:picMk id="29" creationId="{09B50E9B-DDC4-5CE3-B841-DCCC8DF27471}"/>
          </ac:picMkLst>
        </pc:picChg>
        <pc:picChg chg="add del mod">
          <ac:chgData name="#NI YUQIN#" userId="edf0547c-0190-4036-855d-43e773c42b6a" providerId="ADAL" clId="{28015A56-AD88-4F06-9DF8-E47A78691A62}" dt="2024-12-04T08:18:35.490" v="1344" actId="478"/>
          <ac:picMkLst>
            <pc:docMk/>
            <pc:sldMk cId="569174568" sldId="307"/>
            <ac:picMk id="31" creationId="{BF0CED13-1F96-A856-331D-AC332C38EE69}"/>
          </ac:picMkLst>
        </pc:picChg>
      </pc:sldChg>
      <pc:sldChg chg="addSp delSp modSp del mod ord modNotes">
        <pc:chgData name="#NI YUQIN#" userId="edf0547c-0190-4036-855d-43e773c42b6a" providerId="ADAL" clId="{28015A56-AD88-4F06-9DF8-E47A78691A62}" dt="2024-12-04T08:02:57.816" v="1290" actId="47"/>
        <pc:sldMkLst>
          <pc:docMk/>
          <pc:sldMk cId="238315043" sldId="309"/>
        </pc:sldMkLst>
        <pc:spChg chg="del mod">
          <ac:chgData name="#NI YUQIN#" userId="edf0547c-0190-4036-855d-43e773c42b6a" providerId="ADAL" clId="{28015A56-AD88-4F06-9DF8-E47A78691A62}" dt="2024-11-20T07:10:32.107" v="181" actId="478"/>
          <ac:spMkLst>
            <pc:docMk/>
            <pc:sldMk cId="238315043" sldId="309"/>
            <ac:spMk id="8" creationId="{AF0B3B50-3F16-EA09-6D6F-887D0CC6D516}"/>
          </ac:spMkLst>
        </pc:spChg>
        <pc:spChg chg="del mod">
          <ac:chgData name="#NI YUQIN#" userId="edf0547c-0190-4036-855d-43e773c42b6a" providerId="ADAL" clId="{28015A56-AD88-4F06-9DF8-E47A78691A62}" dt="2024-11-20T07:10:30.974" v="180" actId="478"/>
          <ac:spMkLst>
            <pc:docMk/>
            <pc:sldMk cId="238315043" sldId="309"/>
            <ac:spMk id="9" creationId="{5475E58E-BE7B-D7EE-F348-B5E3FDB49455}"/>
          </ac:spMkLst>
        </pc:spChg>
        <pc:spChg chg="add mod">
          <ac:chgData name="#NI YUQIN#" userId="edf0547c-0190-4036-855d-43e773c42b6a" providerId="ADAL" clId="{28015A56-AD88-4F06-9DF8-E47A78691A62}" dt="2024-11-21T06:48:58.325" v="483" actId="1076"/>
          <ac:spMkLst>
            <pc:docMk/>
            <pc:sldMk cId="238315043" sldId="309"/>
            <ac:spMk id="10" creationId="{F5E9BC3D-8CB2-40AA-EA0B-6AAE7C4DDB1C}"/>
          </ac:spMkLst>
        </pc:spChg>
        <pc:spChg chg="add mod">
          <ac:chgData name="#NI YUQIN#" userId="edf0547c-0190-4036-855d-43e773c42b6a" providerId="ADAL" clId="{28015A56-AD88-4F06-9DF8-E47A78691A62}" dt="2024-11-21T06:49:04.011" v="485" actId="1076"/>
          <ac:spMkLst>
            <pc:docMk/>
            <pc:sldMk cId="238315043" sldId="309"/>
            <ac:spMk id="11" creationId="{EB7BFF28-F5EF-858C-B0E7-90ECA7193EDE}"/>
          </ac:spMkLst>
        </pc:spChg>
        <pc:picChg chg="del mod">
          <ac:chgData name="#NI YUQIN#" userId="edf0547c-0190-4036-855d-43e773c42b6a" providerId="ADAL" clId="{28015A56-AD88-4F06-9DF8-E47A78691A62}" dt="2024-11-20T07:09:47.172" v="166" actId="478"/>
          <ac:picMkLst>
            <pc:docMk/>
            <pc:sldMk cId="238315043" sldId="309"/>
            <ac:picMk id="2" creationId="{5CD867AD-493C-2DA0-6C14-90A4519BBCA6}"/>
          </ac:picMkLst>
        </pc:picChg>
        <pc:picChg chg="del mod">
          <ac:chgData name="#NI YUQIN#" userId="edf0547c-0190-4036-855d-43e773c42b6a" providerId="ADAL" clId="{28015A56-AD88-4F06-9DF8-E47A78691A62}" dt="2024-11-20T07:10:02.330" v="171" actId="478"/>
          <ac:picMkLst>
            <pc:docMk/>
            <pc:sldMk cId="238315043" sldId="309"/>
            <ac:picMk id="3" creationId="{DAFF0626-2764-96C6-1C4C-4658C986D527}"/>
          </ac:picMkLst>
        </pc:picChg>
        <pc:picChg chg="add mod">
          <ac:chgData name="#NI YUQIN#" userId="edf0547c-0190-4036-855d-43e773c42b6a" providerId="ADAL" clId="{28015A56-AD88-4F06-9DF8-E47A78691A62}" dt="2024-12-04T07:57:55.502" v="1221" actId="1076"/>
          <ac:picMkLst>
            <pc:docMk/>
            <pc:sldMk cId="238315043" sldId="309"/>
            <ac:picMk id="3" creationId="{F80BF6BA-13E0-A037-936B-244350695103}"/>
          </ac:picMkLst>
        </pc:picChg>
        <pc:picChg chg="add del mod">
          <ac:chgData name="#NI YUQIN#" userId="edf0547c-0190-4036-855d-43e773c42b6a" providerId="ADAL" clId="{28015A56-AD88-4F06-9DF8-E47A78691A62}" dt="2024-12-04T07:58:31.722" v="1222" actId="478"/>
          <ac:picMkLst>
            <pc:docMk/>
            <pc:sldMk cId="238315043" sldId="309"/>
            <ac:picMk id="5" creationId="{523E85E1-FB4A-B0D3-1738-2C990EC1B9F2}"/>
          </ac:picMkLst>
        </pc:picChg>
        <pc:picChg chg="add mod">
          <ac:chgData name="#NI YUQIN#" userId="edf0547c-0190-4036-855d-43e773c42b6a" providerId="ADAL" clId="{28015A56-AD88-4F06-9DF8-E47A78691A62}" dt="2024-12-04T07:58:36.242" v="1225" actId="1076"/>
          <ac:picMkLst>
            <pc:docMk/>
            <pc:sldMk cId="238315043" sldId="309"/>
            <ac:picMk id="6" creationId="{F4F2443E-2417-CF17-B503-DBF3FE5F5CAB}"/>
          </ac:picMkLst>
        </pc:picChg>
        <pc:picChg chg="add del mod">
          <ac:chgData name="#NI YUQIN#" userId="edf0547c-0190-4036-855d-43e773c42b6a" providerId="ADAL" clId="{28015A56-AD88-4F06-9DF8-E47A78691A62}" dt="2024-12-04T07:57:50.155" v="1218" actId="478"/>
          <ac:picMkLst>
            <pc:docMk/>
            <pc:sldMk cId="238315043" sldId="309"/>
            <ac:picMk id="7" creationId="{60CDC395-FEB7-ECB1-AAF1-A21518D2D715}"/>
          </ac:picMkLst>
        </pc:picChg>
      </pc:sldChg>
      <pc:sldChg chg="addSp delSp modSp mod ord modNotes">
        <pc:chgData name="#NI YUQIN#" userId="edf0547c-0190-4036-855d-43e773c42b6a" providerId="ADAL" clId="{28015A56-AD88-4F06-9DF8-E47A78691A62}" dt="2024-12-06T08:02:02.841" v="1850" actId="1076"/>
        <pc:sldMkLst>
          <pc:docMk/>
          <pc:sldMk cId="338529297" sldId="310"/>
        </pc:sldMkLst>
        <pc:spChg chg="del mod">
          <ac:chgData name="#NI YUQIN#" userId="edf0547c-0190-4036-855d-43e773c42b6a" providerId="ADAL" clId="{28015A56-AD88-4F06-9DF8-E47A78691A62}" dt="2024-11-20T07:21:32.180" v="227" actId="478"/>
          <ac:spMkLst>
            <pc:docMk/>
            <pc:sldMk cId="338529297" sldId="310"/>
            <ac:spMk id="8" creationId="{719C9BB7-BC1F-878A-9C70-F89A718E72F1}"/>
          </ac:spMkLst>
        </pc:spChg>
        <pc:spChg chg="del mod">
          <ac:chgData name="#NI YUQIN#" userId="edf0547c-0190-4036-855d-43e773c42b6a" providerId="ADAL" clId="{28015A56-AD88-4F06-9DF8-E47A78691A62}" dt="2024-11-20T07:21:34.084" v="229" actId="478"/>
          <ac:spMkLst>
            <pc:docMk/>
            <pc:sldMk cId="338529297" sldId="310"/>
            <ac:spMk id="9" creationId="{5835FFAB-A1F6-609F-DC30-3252EE88877A}"/>
          </ac:spMkLst>
        </pc:spChg>
        <pc:spChg chg="del mod">
          <ac:chgData name="#NI YUQIN#" userId="edf0547c-0190-4036-855d-43e773c42b6a" providerId="ADAL" clId="{28015A56-AD88-4F06-9DF8-E47A78691A62}" dt="2024-11-20T07:21:36.149" v="230" actId="478"/>
          <ac:spMkLst>
            <pc:docMk/>
            <pc:sldMk cId="338529297" sldId="310"/>
            <ac:spMk id="10" creationId="{BB4B226C-7D27-A108-E027-AE2D91C9FF1B}"/>
          </ac:spMkLst>
        </pc:spChg>
        <pc:spChg chg="del mod">
          <ac:chgData name="#NI YUQIN#" userId="edf0547c-0190-4036-855d-43e773c42b6a" providerId="ADAL" clId="{28015A56-AD88-4F06-9DF8-E47A78691A62}" dt="2024-11-20T07:21:38.035" v="231" actId="478"/>
          <ac:spMkLst>
            <pc:docMk/>
            <pc:sldMk cId="338529297" sldId="310"/>
            <ac:spMk id="11" creationId="{69E33515-D846-1911-F65A-7695E83DDD31}"/>
          </ac:spMkLst>
        </pc:spChg>
        <pc:spChg chg="del mod">
          <ac:chgData name="#NI YUQIN#" userId="edf0547c-0190-4036-855d-43e773c42b6a" providerId="ADAL" clId="{28015A56-AD88-4F06-9DF8-E47A78691A62}" dt="2024-12-06T07:56:13.288" v="1822" actId="478"/>
          <ac:spMkLst>
            <pc:docMk/>
            <pc:sldMk cId="338529297" sldId="310"/>
            <ac:spMk id="11" creationId="{CA851394-0800-EC40-B786-D73125BC5BFF}"/>
          </ac:spMkLst>
        </pc:spChg>
        <pc:spChg chg="del mod">
          <ac:chgData name="#NI YUQIN#" userId="edf0547c-0190-4036-855d-43e773c42b6a" providerId="ADAL" clId="{28015A56-AD88-4F06-9DF8-E47A78691A62}" dt="2024-12-06T07:56:13.288" v="1822" actId="478"/>
          <ac:spMkLst>
            <pc:docMk/>
            <pc:sldMk cId="338529297" sldId="310"/>
            <ac:spMk id="12" creationId="{EDFBA46F-B677-8F43-BBD3-8CBFCFC696F1}"/>
          </ac:spMkLst>
        </pc:spChg>
        <pc:spChg chg="del mod">
          <ac:chgData name="#NI YUQIN#" userId="edf0547c-0190-4036-855d-43e773c42b6a" providerId="ADAL" clId="{28015A56-AD88-4F06-9DF8-E47A78691A62}" dt="2024-12-06T07:56:13.288" v="1822" actId="478"/>
          <ac:spMkLst>
            <pc:docMk/>
            <pc:sldMk cId="338529297" sldId="310"/>
            <ac:spMk id="14" creationId="{C46697E2-2739-DC4F-B1C6-07FB3C32611E}"/>
          </ac:spMkLst>
        </pc:spChg>
        <pc:spChg chg="del mod">
          <ac:chgData name="#NI YUQIN#" userId="edf0547c-0190-4036-855d-43e773c42b6a" providerId="ADAL" clId="{28015A56-AD88-4F06-9DF8-E47A78691A62}" dt="2024-12-06T07:56:13.288" v="1822" actId="478"/>
          <ac:spMkLst>
            <pc:docMk/>
            <pc:sldMk cId="338529297" sldId="310"/>
            <ac:spMk id="15" creationId="{24769801-D30E-D64A-B4EE-5490AE45005E}"/>
          </ac:spMkLst>
        </pc:spChg>
        <pc:spChg chg="mod">
          <ac:chgData name="#NI YUQIN#" userId="edf0547c-0190-4036-855d-43e773c42b6a" providerId="ADAL" clId="{28015A56-AD88-4F06-9DF8-E47A78691A62}" dt="2024-12-06T07:56:16.647" v="1823" actId="1076"/>
          <ac:spMkLst>
            <pc:docMk/>
            <pc:sldMk cId="338529297" sldId="310"/>
            <ac:spMk id="16" creationId="{906663EC-D653-1349-88BF-7249BA9940E4}"/>
          </ac:spMkLst>
        </pc:spChg>
        <pc:spChg chg="mod">
          <ac:chgData name="#NI YUQIN#" userId="edf0547c-0190-4036-855d-43e773c42b6a" providerId="ADAL" clId="{28015A56-AD88-4F06-9DF8-E47A78691A62}" dt="2024-12-06T07:56:18.704" v="1824" actId="1076"/>
          <ac:spMkLst>
            <pc:docMk/>
            <pc:sldMk cId="338529297" sldId="310"/>
            <ac:spMk id="17" creationId="{7C42E021-8E39-D94E-AD8A-AEDC469433E7}"/>
          </ac:spMkLst>
        </pc:spChg>
        <pc:spChg chg="mod">
          <ac:chgData name="#NI YUQIN#" userId="edf0547c-0190-4036-855d-43e773c42b6a" providerId="ADAL" clId="{28015A56-AD88-4F06-9DF8-E47A78691A62}" dt="2024-12-06T07:56:16.647" v="1823" actId="1076"/>
          <ac:spMkLst>
            <pc:docMk/>
            <pc:sldMk cId="338529297" sldId="310"/>
            <ac:spMk id="18" creationId="{53A3ABDF-9429-1246-8BA2-F0C586813BD7}"/>
          </ac:spMkLst>
        </pc:spChg>
        <pc:spChg chg="mod">
          <ac:chgData name="#NI YUQIN#" userId="edf0547c-0190-4036-855d-43e773c42b6a" providerId="ADAL" clId="{28015A56-AD88-4F06-9DF8-E47A78691A62}" dt="2024-12-06T07:56:16.647" v="1823" actId="1076"/>
          <ac:spMkLst>
            <pc:docMk/>
            <pc:sldMk cId="338529297" sldId="310"/>
            <ac:spMk id="19" creationId="{19B833CB-1569-F147-96E3-590DA2AF971A}"/>
          </ac:spMkLst>
        </pc:spChg>
        <pc:spChg chg="mod">
          <ac:chgData name="#NI YUQIN#" userId="edf0547c-0190-4036-855d-43e773c42b6a" providerId="ADAL" clId="{28015A56-AD88-4F06-9DF8-E47A78691A62}" dt="2024-12-06T07:56:20.036" v="1825" actId="1076"/>
          <ac:spMkLst>
            <pc:docMk/>
            <pc:sldMk cId="338529297" sldId="310"/>
            <ac:spMk id="20" creationId="{22277E7A-6A6D-D64B-9DEF-F04A178912B1}"/>
          </ac:spMkLst>
        </pc:spChg>
        <pc:graphicFrameChg chg="add mod">
          <ac:chgData name="#NI YUQIN#" userId="edf0547c-0190-4036-855d-43e773c42b6a" providerId="ADAL" clId="{28015A56-AD88-4F06-9DF8-E47A78691A62}" dt="2024-12-06T07:56:25.350" v="1828" actId="1076"/>
          <ac:graphicFrameMkLst>
            <pc:docMk/>
            <pc:sldMk cId="338529297" sldId="310"/>
            <ac:graphicFrameMk id="2" creationId="{D718B4BC-75B2-A483-EA42-6F148BF27DFE}"/>
          </ac:graphicFrameMkLst>
        </pc:graphicFrameChg>
        <pc:graphicFrameChg chg="add mod">
          <ac:chgData name="#NI YUQIN#" userId="edf0547c-0190-4036-855d-43e773c42b6a" providerId="ADAL" clId="{28015A56-AD88-4F06-9DF8-E47A78691A62}" dt="2024-12-06T07:58:10.520" v="1832" actId="14100"/>
          <ac:graphicFrameMkLst>
            <pc:docMk/>
            <pc:sldMk cId="338529297" sldId="310"/>
            <ac:graphicFrameMk id="3" creationId="{7B2CDEFF-5C22-941D-B434-54C0B1724AB1}"/>
          </ac:graphicFrameMkLst>
        </pc:graphicFrameChg>
        <pc:graphicFrameChg chg="add mod">
          <ac:chgData name="#NI YUQIN#" userId="edf0547c-0190-4036-855d-43e773c42b6a" providerId="ADAL" clId="{28015A56-AD88-4F06-9DF8-E47A78691A62}" dt="2024-12-06T08:02:02.841" v="1850" actId="1076"/>
          <ac:graphicFrameMkLst>
            <pc:docMk/>
            <pc:sldMk cId="338529297" sldId="310"/>
            <ac:graphicFrameMk id="5" creationId="{3438F22D-F8AC-F69C-A075-EA999D0948B7}"/>
          </ac:graphicFrameMkLst>
        </pc:graphicFrameChg>
        <pc:graphicFrameChg chg="add mod">
          <ac:chgData name="#NI YUQIN#" userId="edf0547c-0190-4036-855d-43e773c42b6a" providerId="ADAL" clId="{28015A56-AD88-4F06-9DF8-E47A78691A62}" dt="2024-12-06T08:01:27.098" v="1843" actId="1076"/>
          <ac:graphicFrameMkLst>
            <pc:docMk/>
            <pc:sldMk cId="338529297" sldId="310"/>
            <ac:graphicFrameMk id="6" creationId="{111A5859-2492-CF04-FECD-0F6EC3CA0C06}"/>
          </ac:graphicFrameMkLst>
        </pc:graphicFrameChg>
        <pc:graphicFrameChg chg="add mod">
          <ac:chgData name="#NI YUQIN#" userId="edf0547c-0190-4036-855d-43e773c42b6a" providerId="ADAL" clId="{28015A56-AD88-4F06-9DF8-E47A78691A62}" dt="2024-12-06T08:01:57.566" v="1849" actId="1076"/>
          <ac:graphicFrameMkLst>
            <pc:docMk/>
            <pc:sldMk cId="338529297" sldId="310"/>
            <ac:graphicFrameMk id="8" creationId="{B9702A59-95B6-316E-58D8-8B119907F041}"/>
          </ac:graphicFrameMkLst>
        </pc:graphicFrameChg>
        <pc:picChg chg="add del mod">
          <ac:chgData name="#NI YUQIN#" userId="edf0547c-0190-4036-855d-43e773c42b6a" providerId="ADAL" clId="{28015A56-AD88-4F06-9DF8-E47A78691A62}" dt="2024-12-04T08:19:12.205" v="1349" actId="478"/>
          <ac:picMkLst>
            <pc:docMk/>
            <pc:sldMk cId="338529297" sldId="310"/>
            <ac:picMk id="2" creationId="{CFF26202-E99C-F243-11B6-9F95A6F6EB45}"/>
          </ac:picMkLst>
        </pc:picChg>
        <pc:picChg chg="add del mod">
          <ac:chgData name="#NI YUQIN#" userId="edf0547c-0190-4036-855d-43e773c42b6a" providerId="ADAL" clId="{28015A56-AD88-4F06-9DF8-E47A78691A62}" dt="2024-12-06T07:56:09.987" v="1819" actId="478"/>
          <ac:picMkLst>
            <pc:docMk/>
            <pc:sldMk cId="338529297" sldId="310"/>
            <ac:picMk id="4" creationId="{46767A66-8024-BB4C-7426-7CE88F0DB9D0}"/>
          </ac:picMkLst>
        </pc:picChg>
        <pc:picChg chg="del mod">
          <ac:chgData name="#NI YUQIN#" userId="edf0547c-0190-4036-855d-43e773c42b6a" providerId="ADAL" clId="{28015A56-AD88-4F06-9DF8-E47A78691A62}" dt="2024-12-06T07:56:08.035" v="1817" actId="478"/>
          <ac:picMkLst>
            <pc:docMk/>
            <pc:sldMk cId="338529297" sldId="310"/>
            <ac:picMk id="7" creationId="{0D020494-32FB-9AD7-58A4-77781A66F7FB}"/>
          </ac:picMkLst>
        </pc:picChg>
        <pc:picChg chg="del">
          <ac:chgData name="#NI YUQIN#" userId="edf0547c-0190-4036-855d-43e773c42b6a" providerId="ADAL" clId="{28015A56-AD88-4F06-9DF8-E47A78691A62}" dt="2024-12-06T07:56:10.422" v="1820" actId="478"/>
          <ac:picMkLst>
            <pc:docMk/>
            <pc:sldMk cId="338529297" sldId="310"/>
            <ac:picMk id="9" creationId="{27FC4949-5F95-5E44-84A0-63DFDD1FC5BB}"/>
          </ac:picMkLst>
        </pc:picChg>
        <pc:picChg chg="del">
          <ac:chgData name="#NI YUQIN#" userId="edf0547c-0190-4036-855d-43e773c42b6a" providerId="ADAL" clId="{28015A56-AD88-4F06-9DF8-E47A78691A62}" dt="2024-12-06T07:56:10.845" v="1821" actId="478"/>
          <ac:picMkLst>
            <pc:docMk/>
            <pc:sldMk cId="338529297" sldId="310"/>
            <ac:picMk id="10" creationId="{6A99510F-E283-504D-8265-CEA5A0B585CA}"/>
          </ac:picMkLst>
        </pc:picChg>
        <pc:picChg chg="del mod ord">
          <ac:chgData name="#NI YUQIN#" userId="edf0547c-0190-4036-855d-43e773c42b6a" providerId="ADAL" clId="{28015A56-AD88-4F06-9DF8-E47A78691A62}" dt="2024-12-06T07:56:09.375" v="1818" actId="478"/>
          <ac:picMkLst>
            <pc:docMk/>
            <pc:sldMk cId="338529297" sldId="310"/>
            <ac:picMk id="13" creationId="{220AD927-CBF0-CF38-A24A-FA32EACB2C76}"/>
          </ac:picMkLst>
        </pc:picChg>
        <pc:picChg chg="del mod">
          <ac:chgData name="#NI YUQIN#" userId="edf0547c-0190-4036-855d-43e773c42b6a" providerId="ADAL" clId="{28015A56-AD88-4F06-9DF8-E47A78691A62}" dt="2024-12-04T08:18:38.822" v="1345" actId="478"/>
          <ac:picMkLst>
            <pc:docMk/>
            <pc:sldMk cId="338529297" sldId="310"/>
            <ac:picMk id="16" creationId="{F8C010A1-CC62-10CC-0B71-5D3228E77141}"/>
          </ac:picMkLst>
        </pc:picChg>
        <pc:picChg chg="del mod ord">
          <ac:chgData name="#NI YUQIN#" userId="edf0547c-0190-4036-855d-43e773c42b6a" providerId="ADAL" clId="{28015A56-AD88-4F06-9DF8-E47A78691A62}" dt="2024-12-04T08:18:42.471" v="1346" actId="478"/>
          <ac:picMkLst>
            <pc:docMk/>
            <pc:sldMk cId="338529297" sldId="310"/>
            <ac:picMk id="19" creationId="{198C3399-E239-59A6-2AA8-1A81749E91D9}"/>
          </ac:picMkLst>
        </pc:picChg>
      </pc:sldChg>
      <pc:sldChg chg="addSp delSp modSp mod ord modNotes">
        <pc:chgData name="#NI YUQIN#" userId="edf0547c-0190-4036-855d-43e773c42b6a" providerId="ADAL" clId="{28015A56-AD88-4F06-9DF8-E47A78691A62}" dt="2024-11-29T05:35:53.517" v="656"/>
        <pc:sldMkLst>
          <pc:docMk/>
          <pc:sldMk cId="3094828693" sldId="311"/>
        </pc:sldMkLst>
        <pc:spChg chg="mod">
          <ac:chgData name="#NI YUQIN#" userId="edf0547c-0190-4036-855d-43e773c42b6a" providerId="ADAL" clId="{28015A56-AD88-4F06-9DF8-E47A78691A62}" dt="2024-11-21T06:49:32.651" v="489" actId="14100"/>
          <ac:spMkLst>
            <pc:docMk/>
            <pc:sldMk cId="3094828693" sldId="311"/>
            <ac:spMk id="10" creationId="{A6AF8F0C-AB6B-994B-E429-5F31048C6884}"/>
          </ac:spMkLst>
        </pc:spChg>
        <pc:spChg chg="del mod">
          <ac:chgData name="#NI YUQIN#" userId="edf0547c-0190-4036-855d-43e773c42b6a" providerId="ADAL" clId="{28015A56-AD88-4F06-9DF8-E47A78691A62}" dt="2024-11-21T06:49:39.415" v="492" actId="478"/>
          <ac:spMkLst>
            <pc:docMk/>
            <pc:sldMk cId="3094828693" sldId="311"/>
            <ac:spMk id="11" creationId="{D43B0A32-21F9-212E-9F2D-7149217681FB}"/>
          </ac:spMkLst>
        </pc:spChg>
        <pc:picChg chg="del mod">
          <ac:chgData name="#NI YUQIN#" userId="edf0547c-0190-4036-855d-43e773c42b6a" providerId="ADAL" clId="{28015A56-AD88-4F06-9DF8-E47A78691A62}" dt="2024-11-20T07:24:25.989" v="257" actId="478"/>
          <ac:picMkLst>
            <pc:docMk/>
            <pc:sldMk cId="3094828693" sldId="311"/>
            <ac:picMk id="3" creationId="{EF086B65-668D-EE3B-3AD4-D6D021B14864}"/>
          </ac:picMkLst>
        </pc:picChg>
        <pc:picChg chg="add mod">
          <ac:chgData name="#NI YUQIN#" userId="edf0547c-0190-4036-855d-43e773c42b6a" providerId="ADAL" clId="{28015A56-AD88-4F06-9DF8-E47A78691A62}" dt="2024-11-21T06:49:34.638" v="490" actId="1076"/>
          <ac:picMkLst>
            <pc:docMk/>
            <pc:sldMk cId="3094828693" sldId="311"/>
            <ac:picMk id="4" creationId="{4761C746-AA8F-9199-8ECA-2C775537FCBE}"/>
          </ac:picMkLst>
        </pc:picChg>
        <pc:picChg chg="del mod">
          <ac:chgData name="#NI YUQIN#" userId="edf0547c-0190-4036-855d-43e773c42b6a" providerId="ADAL" clId="{28015A56-AD88-4F06-9DF8-E47A78691A62}" dt="2024-11-20T07:24:36.491" v="262" actId="478"/>
          <ac:picMkLst>
            <pc:docMk/>
            <pc:sldMk cId="3094828693" sldId="311"/>
            <ac:picMk id="6" creationId="{61BFAD19-70DB-5D4B-F1A9-B55A2DC0668D}"/>
          </ac:picMkLst>
        </pc:picChg>
        <pc:picChg chg="add mod">
          <ac:chgData name="#NI YUQIN#" userId="edf0547c-0190-4036-855d-43e773c42b6a" providerId="ADAL" clId="{28015A56-AD88-4F06-9DF8-E47A78691A62}" dt="2024-11-21T06:49:40.183" v="493" actId="1076"/>
          <ac:picMkLst>
            <pc:docMk/>
            <pc:sldMk cId="3094828693" sldId="311"/>
            <ac:picMk id="7" creationId="{71000697-7430-046F-F65F-72FA5C2DCE7B}"/>
          </ac:picMkLst>
        </pc:picChg>
      </pc:sldChg>
      <pc:sldChg chg="addSp delSp modSp mod ord modNotes modNotesTx">
        <pc:chgData name="#NI YUQIN#" userId="edf0547c-0190-4036-855d-43e773c42b6a" providerId="ADAL" clId="{28015A56-AD88-4F06-9DF8-E47A78691A62}" dt="2024-12-06T10:20:02.860" v="1978" actId="1076"/>
        <pc:sldMkLst>
          <pc:docMk/>
          <pc:sldMk cId="1621176255" sldId="312"/>
        </pc:sldMkLst>
        <pc:spChg chg="mod">
          <ac:chgData name="#NI YUQIN#" userId="edf0547c-0190-4036-855d-43e773c42b6a" providerId="ADAL" clId="{28015A56-AD88-4F06-9DF8-E47A78691A62}" dt="2024-12-06T10:11:58.317" v="1930" actId="1076"/>
          <ac:spMkLst>
            <pc:docMk/>
            <pc:sldMk cId="1621176255" sldId="312"/>
            <ac:spMk id="6" creationId="{412FBDE4-B4D7-CB4F-A4CD-F63FDA16E812}"/>
          </ac:spMkLst>
        </pc:spChg>
        <pc:spChg chg="mod">
          <ac:chgData name="#NI YUQIN#" userId="edf0547c-0190-4036-855d-43e773c42b6a" providerId="ADAL" clId="{28015A56-AD88-4F06-9DF8-E47A78691A62}" dt="2024-12-06T10:12:00.215" v="1931" actId="1076"/>
          <ac:spMkLst>
            <pc:docMk/>
            <pc:sldMk cId="1621176255" sldId="312"/>
            <ac:spMk id="8" creationId="{E752CC23-1504-8649-9B4F-C499FF713178}"/>
          </ac:spMkLst>
        </pc:spChg>
        <pc:spChg chg="del mod">
          <ac:chgData name="#NI YUQIN#" userId="edf0547c-0190-4036-855d-43e773c42b6a" providerId="ADAL" clId="{28015A56-AD88-4F06-9DF8-E47A78691A62}" dt="2024-11-20T07:26:16.990" v="283" actId="478"/>
          <ac:spMkLst>
            <pc:docMk/>
            <pc:sldMk cId="1621176255" sldId="312"/>
            <ac:spMk id="8" creationId="{FA05395C-1D21-6589-71A1-A77636A71031}"/>
          </ac:spMkLst>
        </pc:spChg>
        <pc:spChg chg="del mod">
          <ac:chgData name="#NI YUQIN#" userId="edf0547c-0190-4036-855d-43e773c42b6a" providerId="ADAL" clId="{28015A56-AD88-4F06-9DF8-E47A78691A62}" dt="2024-11-20T07:26:18.699" v="284" actId="478"/>
          <ac:spMkLst>
            <pc:docMk/>
            <pc:sldMk cId="1621176255" sldId="312"/>
            <ac:spMk id="9" creationId="{80D3800C-E458-ACC9-898B-98DF4A03DC06}"/>
          </ac:spMkLst>
        </pc:spChg>
        <pc:spChg chg="mod">
          <ac:chgData name="#NI YUQIN#" userId="edf0547c-0190-4036-855d-43e773c42b6a" providerId="ADAL" clId="{28015A56-AD88-4F06-9DF8-E47A78691A62}" dt="2024-12-06T10:11:56.180" v="1929" actId="1076"/>
          <ac:spMkLst>
            <pc:docMk/>
            <pc:sldMk cId="1621176255" sldId="312"/>
            <ac:spMk id="9" creationId="{F40520A8-9EFB-F14C-B219-78F185FC7F12}"/>
          </ac:spMkLst>
        </pc:spChg>
        <pc:spChg chg="mod">
          <ac:chgData name="#NI YUQIN#" userId="edf0547c-0190-4036-855d-43e773c42b6a" providerId="ADAL" clId="{28015A56-AD88-4F06-9DF8-E47A78691A62}" dt="2024-12-06T10:11:51.853" v="1927" actId="1076"/>
          <ac:spMkLst>
            <pc:docMk/>
            <pc:sldMk cId="1621176255" sldId="312"/>
            <ac:spMk id="10" creationId="{2EE61534-9424-ED48-82F1-A47A5DD77A32}"/>
          </ac:spMkLst>
        </pc:spChg>
        <pc:spChg chg="del mod">
          <ac:chgData name="#NI YUQIN#" userId="edf0547c-0190-4036-855d-43e773c42b6a" providerId="ADAL" clId="{28015A56-AD88-4F06-9DF8-E47A78691A62}" dt="2024-11-20T07:26:20.960" v="286" actId="478"/>
          <ac:spMkLst>
            <pc:docMk/>
            <pc:sldMk cId="1621176255" sldId="312"/>
            <ac:spMk id="10" creationId="{F1FA4FA3-E829-BA89-F45A-3540ECBA3CDB}"/>
          </ac:spMkLst>
        </pc:spChg>
        <pc:spChg chg="del mod">
          <ac:chgData name="#NI YUQIN#" userId="edf0547c-0190-4036-855d-43e773c42b6a" providerId="ADAL" clId="{28015A56-AD88-4F06-9DF8-E47A78691A62}" dt="2024-11-20T07:26:21.895" v="287" actId="478"/>
          <ac:spMkLst>
            <pc:docMk/>
            <pc:sldMk cId="1621176255" sldId="312"/>
            <ac:spMk id="11" creationId="{5273AE1D-24F6-BAAA-F12C-4D934CA5D8E8}"/>
          </ac:spMkLst>
        </pc:spChg>
        <pc:spChg chg="mod">
          <ac:chgData name="#NI YUQIN#" userId="edf0547c-0190-4036-855d-43e773c42b6a" providerId="ADAL" clId="{28015A56-AD88-4F06-9DF8-E47A78691A62}" dt="2024-12-06T10:11:53.506" v="1928" actId="1076"/>
          <ac:spMkLst>
            <pc:docMk/>
            <pc:sldMk cId="1621176255" sldId="312"/>
            <ac:spMk id="13" creationId="{9056B838-8CB9-DA4D-B0BC-0A778F0F5B97}"/>
          </ac:spMkLst>
        </pc:spChg>
        <pc:graphicFrameChg chg="add del mod">
          <ac:chgData name="#NI YUQIN#" userId="edf0547c-0190-4036-855d-43e773c42b6a" providerId="ADAL" clId="{28015A56-AD88-4F06-9DF8-E47A78691A62}" dt="2024-12-06T10:15:06.574" v="1940" actId="478"/>
          <ac:graphicFrameMkLst>
            <pc:docMk/>
            <pc:sldMk cId="1621176255" sldId="312"/>
            <ac:graphicFrameMk id="2" creationId="{34EE4A9F-72A0-A7A3-D0CD-73DE16E7BB26}"/>
          </ac:graphicFrameMkLst>
        </pc:graphicFrameChg>
        <pc:graphicFrameChg chg="add mod">
          <ac:chgData name="#NI YUQIN#" userId="edf0547c-0190-4036-855d-43e773c42b6a" providerId="ADAL" clId="{28015A56-AD88-4F06-9DF8-E47A78691A62}" dt="2024-12-06T10:15:13.559" v="1945" actId="1076"/>
          <ac:graphicFrameMkLst>
            <pc:docMk/>
            <pc:sldMk cId="1621176255" sldId="312"/>
            <ac:graphicFrameMk id="4" creationId="{2BBB117A-043B-F2CC-75F4-F87046D0BB21}"/>
          </ac:graphicFrameMkLst>
        </pc:graphicFrameChg>
        <pc:graphicFrameChg chg="add mod">
          <ac:chgData name="#NI YUQIN#" userId="edf0547c-0190-4036-855d-43e773c42b6a" providerId="ADAL" clId="{28015A56-AD88-4F06-9DF8-E47A78691A62}" dt="2024-12-06T10:16:07.667" v="1954" actId="14100"/>
          <ac:graphicFrameMkLst>
            <pc:docMk/>
            <pc:sldMk cId="1621176255" sldId="312"/>
            <ac:graphicFrameMk id="14" creationId="{1C2DB7B1-D47F-F35C-1B03-3657C17925CF}"/>
          </ac:graphicFrameMkLst>
        </pc:graphicFrameChg>
        <pc:graphicFrameChg chg="add mod">
          <ac:chgData name="#NI YUQIN#" userId="edf0547c-0190-4036-855d-43e773c42b6a" providerId="ADAL" clId="{28015A56-AD88-4F06-9DF8-E47A78691A62}" dt="2024-12-06T10:18:06.854" v="1960" actId="1076"/>
          <ac:graphicFrameMkLst>
            <pc:docMk/>
            <pc:sldMk cId="1621176255" sldId="312"/>
            <ac:graphicFrameMk id="15" creationId="{C2198CE4-77FA-9FEF-58F6-03FBDB70E22A}"/>
          </ac:graphicFrameMkLst>
        </pc:graphicFrameChg>
        <pc:graphicFrameChg chg="add mod">
          <ac:chgData name="#NI YUQIN#" userId="edf0547c-0190-4036-855d-43e773c42b6a" providerId="ADAL" clId="{28015A56-AD88-4F06-9DF8-E47A78691A62}" dt="2024-12-06T10:19:28.867" v="1967" actId="14100"/>
          <ac:graphicFrameMkLst>
            <pc:docMk/>
            <pc:sldMk cId="1621176255" sldId="312"/>
            <ac:graphicFrameMk id="16" creationId="{F1488805-7D7D-9909-CB19-FD2A749EE12F}"/>
          </ac:graphicFrameMkLst>
        </pc:graphicFrameChg>
        <pc:graphicFrameChg chg="add mod">
          <ac:chgData name="#NI YUQIN#" userId="edf0547c-0190-4036-855d-43e773c42b6a" providerId="ADAL" clId="{28015A56-AD88-4F06-9DF8-E47A78691A62}" dt="2024-12-06T10:20:02.860" v="1978" actId="1076"/>
          <ac:graphicFrameMkLst>
            <pc:docMk/>
            <pc:sldMk cId="1621176255" sldId="312"/>
            <ac:graphicFrameMk id="17" creationId="{EC8A6F41-D9B5-72BB-4907-B2A992AE2F96}"/>
          </ac:graphicFrameMkLst>
        </pc:graphicFrameChg>
        <pc:picChg chg="add del mod">
          <ac:chgData name="#NI YUQIN#" userId="edf0547c-0190-4036-855d-43e773c42b6a" providerId="ADAL" clId="{28015A56-AD88-4F06-9DF8-E47A78691A62}" dt="2024-12-06T10:11:48.548" v="1924" actId="478"/>
          <ac:picMkLst>
            <pc:docMk/>
            <pc:sldMk cId="1621176255" sldId="312"/>
            <ac:picMk id="3" creationId="{E3A37DEC-CCF7-02A8-4894-BE6EBDE710C2}"/>
          </ac:picMkLst>
        </pc:picChg>
        <pc:picChg chg="del mod">
          <ac:chgData name="#NI YUQIN#" userId="edf0547c-0190-4036-855d-43e773c42b6a" providerId="ADAL" clId="{28015A56-AD88-4F06-9DF8-E47A78691A62}" dt="2024-12-06T10:11:38.379" v="1920" actId="478"/>
          <ac:picMkLst>
            <pc:docMk/>
            <pc:sldMk cId="1621176255" sldId="312"/>
            <ac:picMk id="5" creationId="{5A6864CA-FE64-4B22-B0CC-1D8C6FAB17D5}"/>
          </ac:picMkLst>
        </pc:picChg>
        <pc:picChg chg="del mod">
          <ac:chgData name="#NI YUQIN#" userId="edf0547c-0190-4036-855d-43e773c42b6a" providerId="ADAL" clId="{28015A56-AD88-4F06-9DF8-E47A78691A62}" dt="2024-12-06T10:12:05.069" v="1935" actId="478"/>
          <ac:picMkLst>
            <pc:docMk/>
            <pc:sldMk cId="1621176255" sldId="312"/>
            <ac:picMk id="7" creationId="{847A4A54-F2E8-759E-1D27-399115E1EA59}"/>
          </ac:picMkLst>
        </pc:picChg>
        <pc:picChg chg="del">
          <ac:chgData name="#NI YUQIN#" userId="edf0547c-0190-4036-855d-43e773c42b6a" providerId="ADAL" clId="{28015A56-AD88-4F06-9DF8-E47A78691A62}" dt="2024-12-06T10:11:49.409" v="1926" actId="478"/>
          <ac:picMkLst>
            <pc:docMk/>
            <pc:sldMk cId="1621176255" sldId="312"/>
            <ac:picMk id="11" creationId="{23FD16D8-83F8-9F43-A449-1325703132AD}"/>
          </ac:picMkLst>
        </pc:picChg>
        <pc:picChg chg="del">
          <ac:chgData name="#NI YUQIN#" userId="edf0547c-0190-4036-855d-43e773c42b6a" providerId="ADAL" clId="{28015A56-AD88-4F06-9DF8-E47A78691A62}" dt="2024-12-06T10:11:49.061" v="1925" actId="478"/>
          <ac:picMkLst>
            <pc:docMk/>
            <pc:sldMk cId="1621176255" sldId="312"/>
            <ac:picMk id="12" creationId="{CE0ACF11-4A02-0442-8E68-FD898D5F04E2}"/>
          </ac:picMkLst>
        </pc:picChg>
        <pc:picChg chg="del mod">
          <ac:chgData name="#NI YUQIN#" userId="edf0547c-0190-4036-855d-43e773c42b6a" providerId="ADAL" clId="{28015A56-AD88-4F06-9DF8-E47A78691A62}" dt="2024-12-04T08:26:37.717" v="1353" actId="478"/>
          <ac:picMkLst>
            <pc:docMk/>
            <pc:sldMk cId="1621176255" sldId="312"/>
            <ac:picMk id="14" creationId="{98E170CA-DBAA-C91D-B0E2-FC12A3A8742E}"/>
          </ac:picMkLst>
        </pc:picChg>
        <pc:picChg chg="del mod">
          <ac:chgData name="#NI YUQIN#" userId="edf0547c-0190-4036-855d-43e773c42b6a" providerId="ADAL" clId="{28015A56-AD88-4F06-9DF8-E47A78691A62}" dt="2024-12-04T08:26:38.161" v="1354" actId="478"/>
          <ac:picMkLst>
            <pc:docMk/>
            <pc:sldMk cId="1621176255" sldId="312"/>
            <ac:picMk id="17" creationId="{88839D01-C266-840B-3D3B-66B4A5652DEF}"/>
          </ac:picMkLst>
        </pc:picChg>
      </pc:sldChg>
      <pc:sldChg chg="delSp modSp mod ord modNotes modNotesTx">
        <pc:chgData name="#NI YUQIN#" userId="edf0547c-0190-4036-855d-43e773c42b6a" providerId="ADAL" clId="{28015A56-AD88-4F06-9DF8-E47A78691A62}" dt="2024-11-29T05:36:45.411" v="672" actId="20577"/>
        <pc:sldMkLst>
          <pc:docMk/>
          <pc:sldMk cId="660646422" sldId="314"/>
        </pc:sldMkLst>
        <pc:spChg chg="del mod">
          <ac:chgData name="#NI YUQIN#" userId="edf0547c-0190-4036-855d-43e773c42b6a" providerId="ADAL" clId="{28015A56-AD88-4F06-9DF8-E47A78691A62}" dt="2024-11-21T06:50:22.552" v="508" actId="478"/>
          <ac:spMkLst>
            <pc:docMk/>
            <pc:sldMk cId="660646422" sldId="314"/>
            <ac:spMk id="14" creationId="{6A7D773D-C7F6-66F2-C50F-FC5BE259C5B7}"/>
          </ac:spMkLst>
        </pc:spChg>
        <pc:spChg chg="del mod">
          <ac:chgData name="#NI YUQIN#" userId="edf0547c-0190-4036-855d-43e773c42b6a" providerId="ADAL" clId="{28015A56-AD88-4F06-9DF8-E47A78691A62}" dt="2024-11-21T06:50:23.310" v="509" actId="478"/>
          <ac:spMkLst>
            <pc:docMk/>
            <pc:sldMk cId="660646422" sldId="314"/>
            <ac:spMk id="15" creationId="{CE9B695E-8107-A826-3A9C-7D51627A4BC9}"/>
          </ac:spMkLst>
        </pc:spChg>
        <pc:picChg chg="mod">
          <ac:chgData name="#NI YUQIN#" userId="edf0547c-0190-4036-855d-43e773c42b6a" providerId="ADAL" clId="{28015A56-AD88-4F06-9DF8-E47A78691A62}" dt="2024-11-21T06:50:27.340" v="511" actId="1076"/>
          <ac:picMkLst>
            <pc:docMk/>
            <pc:sldMk cId="660646422" sldId="314"/>
            <ac:picMk id="4" creationId="{B39BC85F-C362-D507-BEED-1DD8A36CC451}"/>
          </ac:picMkLst>
        </pc:picChg>
        <pc:picChg chg="mod">
          <ac:chgData name="#NI YUQIN#" userId="edf0547c-0190-4036-855d-43e773c42b6a" providerId="ADAL" clId="{28015A56-AD88-4F06-9DF8-E47A78691A62}" dt="2024-11-21T06:50:41.699" v="515" actId="14100"/>
          <ac:picMkLst>
            <pc:docMk/>
            <pc:sldMk cId="660646422" sldId="314"/>
            <ac:picMk id="7" creationId="{34D4C892-5EEF-BB0A-D9B8-B3C7ADF92434}"/>
          </ac:picMkLst>
        </pc:picChg>
      </pc:sldChg>
      <pc:sldChg chg="modSp del">
        <pc:chgData name="#NI YUQIN#" userId="edf0547c-0190-4036-855d-43e773c42b6a" providerId="ADAL" clId="{28015A56-AD88-4F06-9DF8-E47A78691A62}" dt="2024-11-21T06:40:50.372" v="365" actId="47"/>
        <pc:sldMkLst>
          <pc:docMk/>
          <pc:sldMk cId="3529071857" sldId="315"/>
        </pc:sldMkLst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k cId="3529071857" sldId="315"/>
            <ac:spMk id="8" creationId="{7B2CFF32-C721-085D-57FB-007D61CDD4D6}"/>
          </ac:spMkLst>
        </pc:sp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3529071857" sldId="315"/>
            <ac:picMk id="5" creationId="{DFE30CE7-7546-E3D0-7A4D-C7036F13DA01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3529071857" sldId="315"/>
            <ac:picMk id="7" creationId="{7DFD26FD-84EE-5BC7-8B7D-DD5B4363F0CB}"/>
          </ac:picMkLst>
        </pc:picChg>
      </pc:sldChg>
      <pc:sldChg chg="modSp del mod">
        <pc:chgData name="#NI YUQIN#" userId="edf0547c-0190-4036-855d-43e773c42b6a" providerId="ADAL" clId="{28015A56-AD88-4F06-9DF8-E47A78691A62}" dt="2024-11-21T06:40:51.389" v="366" actId="47"/>
        <pc:sldMkLst>
          <pc:docMk/>
          <pc:sldMk cId="1158514057" sldId="316"/>
        </pc:sldMkLst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k cId="1158514057" sldId="316"/>
            <ac:spMk id="8" creationId="{F8A884F0-E169-422B-BC3C-0B9F0EC05251}"/>
          </ac:spMkLst>
        </pc:spChg>
        <pc:picChg chg="mod modCrop">
          <ac:chgData name="#NI YUQIN#" userId="edf0547c-0190-4036-855d-43e773c42b6a" providerId="ADAL" clId="{28015A56-AD88-4F06-9DF8-E47A78691A62}" dt="2024-11-21T06:39:05.709" v="353"/>
          <ac:picMkLst>
            <pc:docMk/>
            <pc:sldMk cId="1158514057" sldId="316"/>
            <ac:picMk id="5" creationId="{9F70FC57-5699-10A0-3506-20E26C6D9C9D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1158514057" sldId="316"/>
            <ac:picMk id="7" creationId="{667319AC-5C02-7FBD-52E9-6A53331F575F}"/>
          </ac:picMkLst>
        </pc:picChg>
      </pc:sldChg>
      <pc:sldChg chg="modSp del mod modNotes">
        <pc:chgData name="#NI YUQIN#" userId="edf0547c-0190-4036-855d-43e773c42b6a" providerId="ADAL" clId="{28015A56-AD88-4F06-9DF8-E47A78691A62}" dt="2024-11-21T06:40:52.149" v="367" actId="47"/>
        <pc:sldMkLst>
          <pc:docMk/>
          <pc:sldMk cId="953113143" sldId="317"/>
        </pc:sldMkLst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k cId="953113143" sldId="317"/>
            <ac:spMk id="8" creationId="{C60B9379-2893-8C48-127E-42C87DFA3ECD}"/>
          </ac:spMkLst>
        </pc:spChg>
        <pc:picChg chg="mod modCrop">
          <ac:chgData name="#NI YUQIN#" userId="edf0547c-0190-4036-855d-43e773c42b6a" providerId="ADAL" clId="{28015A56-AD88-4F06-9DF8-E47A78691A62}" dt="2024-11-21T06:39:05.709" v="353"/>
          <ac:picMkLst>
            <pc:docMk/>
            <pc:sldMk cId="953113143" sldId="317"/>
            <ac:picMk id="5" creationId="{F128688E-ED74-B635-CA90-A2412C1C1E1A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953113143" sldId="317"/>
            <ac:picMk id="7" creationId="{E22A0D41-8C77-2B4C-02C5-C2B2FA975B57}"/>
          </ac:picMkLst>
        </pc:picChg>
      </pc:sldChg>
      <pc:sldChg chg="modSp del mod">
        <pc:chgData name="#NI YUQIN#" userId="edf0547c-0190-4036-855d-43e773c42b6a" providerId="ADAL" clId="{28015A56-AD88-4F06-9DF8-E47A78691A62}" dt="2024-11-21T06:40:52.917" v="369" actId="47"/>
        <pc:sldMkLst>
          <pc:docMk/>
          <pc:sldMk cId="4067907900" sldId="318"/>
        </pc:sldMkLst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k cId="4067907900" sldId="318"/>
            <ac:spMk id="8" creationId="{6EE8BAB6-10F9-FFD1-EDDE-B4B7A9894AC3}"/>
          </ac:spMkLst>
        </pc:spChg>
        <pc:picChg chg="mod modCrop">
          <ac:chgData name="#NI YUQIN#" userId="edf0547c-0190-4036-855d-43e773c42b6a" providerId="ADAL" clId="{28015A56-AD88-4F06-9DF8-E47A78691A62}" dt="2024-11-21T06:39:05.709" v="353"/>
          <ac:picMkLst>
            <pc:docMk/>
            <pc:sldMk cId="4067907900" sldId="318"/>
            <ac:picMk id="5" creationId="{D7001B84-264C-6DCC-5FBB-8BAF4BF280A3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4067907900" sldId="318"/>
            <ac:picMk id="7" creationId="{583A3AAD-0173-B76E-5022-9A8273EA2698}"/>
          </ac:picMkLst>
        </pc:picChg>
      </pc:sldChg>
      <pc:sldChg chg="addSp delSp modSp mod modNotes">
        <pc:chgData name="#NI YUQIN#" userId="edf0547c-0190-4036-855d-43e773c42b6a" providerId="ADAL" clId="{28015A56-AD88-4F06-9DF8-E47A78691A62}" dt="2024-11-21T06:41:15.226" v="377" actId="1076"/>
        <pc:sldMkLst>
          <pc:docMk/>
          <pc:sldMk cId="3263367400" sldId="319"/>
        </pc:sldMkLst>
        <pc:spChg chg="del mod">
          <ac:chgData name="#NI YUQIN#" userId="edf0547c-0190-4036-855d-43e773c42b6a" providerId="ADAL" clId="{28015A56-AD88-4F06-9DF8-E47A78691A62}" dt="2024-11-21T06:41:00.914" v="372" actId="478"/>
          <ac:spMkLst>
            <pc:docMk/>
            <pc:sldMk cId="3263367400" sldId="319"/>
            <ac:spMk id="6" creationId="{9D97F884-1A21-DC06-B895-26A1113AD5B3}"/>
          </ac:spMkLst>
        </pc:spChg>
        <pc:spChg chg="del mod">
          <ac:chgData name="#NI YUQIN#" userId="edf0547c-0190-4036-855d-43e773c42b6a" providerId="ADAL" clId="{28015A56-AD88-4F06-9DF8-E47A78691A62}" dt="2024-11-21T06:41:00.914" v="372" actId="478"/>
          <ac:spMkLst>
            <pc:docMk/>
            <pc:sldMk cId="3263367400" sldId="319"/>
            <ac:spMk id="7" creationId="{6D2091D6-FF8C-ECB1-7ACC-CDAD57F709B5}"/>
          </ac:spMkLst>
        </pc:spChg>
        <pc:spChg chg="del mod">
          <ac:chgData name="#NI YUQIN#" userId="edf0547c-0190-4036-855d-43e773c42b6a" providerId="ADAL" clId="{28015A56-AD88-4F06-9DF8-E47A78691A62}" dt="2024-11-21T06:41:00.914" v="372" actId="478"/>
          <ac:spMkLst>
            <pc:docMk/>
            <pc:sldMk cId="3263367400" sldId="319"/>
            <ac:spMk id="8" creationId="{A9744F3F-25E0-F158-80C4-718BC10C8169}"/>
          </ac:spMkLst>
        </pc:spChg>
        <pc:spChg chg="del mod">
          <ac:chgData name="#NI YUQIN#" userId="edf0547c-0190-4036-855d-43e773c42b6a" providerId="ADAL" clId="{28015A56-AD88-4F06-9DF8-E47A78691A62}" dt="2024-11-21T06:41:00.914" v="372" actId="478"/>
          <ac:spMkLst>
            <pc:docMk/>
            <pc:sldMk cId="3263367400" sldId="319"/>
            <ac:spMk id="11" creationId="{D10ED593-7FB3-B946-B316-883F99D158B0}"/>
          </ac:spMkLst>
        </pc:spChg>
        <pc:spChg chg="del mod">
          <ac:chgData name="#NI YUQIN#" userId="edf0547c-0190-4036-855d-43e773c42b6a" providerId="ADAL" clId="{28015A56-AD88-4F06-9DF8-E47A78691A62}" dt="2024-11-21T06:41:00.914" v="372" actId="478"/>
          <ac:spMkLst>
            <pc:docMk/>
            <pc:sldMk cId="3263367400" sldId="319"/>
            <ac:spMk id="15" creationId="{E448EFCB-ECA9-28B8-B0C6-CD35756DB975}"/>
          </ac:spMkLst>
        </pc:spChg>
        <pc:spChg chg="del mod">
          <ac:chgData name="#NI YUQIN#" userId="edf0547c-0190-4036-855d-43e773c42b6a" providerId="ADAL" clId="{28015A56-AD88-4F06-9DF8-E47A78691A62}" dt="2024-11-21T06:41:00.914" v="372" actId="478"/>
          <ac:spMkLst>
            <pc:docMk/>
            <pc:sldMk cId="3263367400" sldId="319"/>
            <ac:spMk id="16" creationId="{F4FAC0DD-D38F-283E-D97D-A4D83A16A83B}"/>
          </ac:spMkLst>
        </pc:spChg>
        <pc:picChg chg="add mod">
          <ac:chgData name="#NI YUQIN#" userId="edf0547c-0190-4036-855d-43e773c42b6a" providerId="ADAL" clId="{28015A56-AD88-4F06-9DF8-E47A78691A62}" dt="2024-11-21T06:41:12.499" v="376" actId="1076"/>
          <ac:picMkLst>
            <pc:docMk/>
            <pc:sldMk cId="3263367400" sldId="319"/>
            <ac:picMk id="2" creationId="{5086540E-6625-949A-6B9C-A07107947362}"/>
          </ac:picMkLst>
        </pc:picChg>
        <pc:picChg chg="add mod">
          <ac:chgData name="#NI YUQIN#" userId="edf0547c-0190-4036-855d-43e773c42b6a" providerId="ADAL" clId="{28015A56-AD88-4F06-9DF8-E47A78691A62}" dt="2024-11-21T06:41:15.226" v="377" actId="1076"/>
          <ac:picMkLst>
            <pc:docMk/>
            <pc:sldMk cId="3263367400" sldId="319"/>
            <ac:picMk id="3" creationId="{0E5B7587-5B5C-081D-0267-7F860A709754}"/>
          </ac:picMkLst>
        </pc:picChg>
        <pc:picChg chg="del mod">
          <ac:chgData name="#NI YUQIN#" userId="edf0547c-0190-4036-855d-43e773c42b6a" providerId="ADAL" clId="{28015A56-AD88-4F06-9DF8-E47A78691A62}" dt="2024-11-21T06:41:00.914" v="372" actId="478"/>
          <ac:picMkLst>
            <pc:docMk/>
            <pc:sldMk cId="3263367400" sldId="319"/>
            <ac:picMk id="4" creationId="{F995C183-9985-6F23-1B06-2D2BF75D82D2}"/>
          </ac:picMkLst>
        </pc:picChg>
        <pc:picChg chg="del mod">
          <ac:chgData name="#NI YUQIN#" userId="edf0547c-0190-4036-855d-43e773c42b6a" providerId="ADAL" clId="{28015A56-AD88-4F06-9DF8-E47A78691A62}" dt="2024-11-21T06:41:00.914" v="372" actId="478"/>
          <ac:picMkLst>
            <pc:docMk/>
            <pc:sldMk cId="3263367400" sldId="319"/>
            <ac:picMk id="14" creationId="{D0DC6FE6-0558-3888-305D-7A251609BE5B}"/>
          </ac:picMkLst>
        </pc:picChg>
        <pc:cxnChg chg="del mod">
          <ac:chgData name="#NI YUQIN#" userId="edf0547c-0190-4036-855d-43e773c42b6a" providerId="ADAL" clId="{28015A56-AD88-4F06-9DF8-E47A78691A62}" dt="2024-11-21T06:41:00.914" v="372" actId="478"/>
          <ac:cxnSpMkLst>
            <pc:docMk/>
            <pc:sldMk cId="3263367400" sldId="319"/>
            <ac:cxnSpMk id="10" creationId="{B9830D8C-F22B-AFB5-F8F3-AD36DEF28ABC}"/>
          </ac:cxnSpMkLst>
        </pc:cxnChg>
        <pc:cxnChg chg="del mod">
          <ac:chgData name="#NI YUQIN#" userId="edf0547c-0190-4036-855d-43e773c42b6a" providerId="ADAL" clId="{28015A56-AD88-4F06-9DF8-E47A78691A62}" dt="2024-11-21T06:41:00.914" v="372" actId="478"/>
          <ac:cxnSpMkLst>
            <pc:docMk/>
            <pc:sldMk cId="3263367400" sldId="319"/>
            <ac:cxnSpMk id="12" creationId="{09A81A55-077F-8849-97A1-7C83AF86C1F4}"/>
          </ac:cxnSpMkLst>
        </pc:cxnChg>
      </pc:sldChg>
      <pc:sldChg chg="modSp del mod">
        <pc:chgData name="#NI YUQIN#" userId="edf0547c-0190-4036-855d-43e773c42b6a" providerId="ADAL" clId="{28015A56-AD88-4F06-9DF8-E47A78691A62}" dt="2024-11-21T06:40:53.137" v="370" actId="47"/>
        <pc:sldMkLst>
          <pc:docMk/>
          <pc:sldMk cId="765956633" sldId="320"/>
        </pc:sldMkLst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k cId="765956633" sldId="320"/>
            <ac:spMk id="8" creationId="{F1D30FE8-A631-C200-80E0-4A94F2375D4B}"/>
          </ac:spMkLst>
        </pc:spChg>
        <pc:picChg chg="mod modCrop">
          <ac:chgData name="#NI YUQIN#" userId="edf0547c-0190-4036-855d-43e773c42b6a" providerId="ADAL" clId="{28015A56-AD88-4F06-9DF8-E47A78691A62}" dt="2024-11-21T06:39:05.709" v="353"/>
          <ac:picMkLst>
            <pc:docMk/>
            <pc:sldMk cId="765956633" sldId="320"/>
            <ac:picMk id="5" creationId="{B58D32BC-8D06-C248-EC34-391B293DE87F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765956633" sldId="320"/>
            <ac:picMk id="7" creationId="{DE3739ED-1C9B-91AD-9F7B-8F7F3C549B17}"/>
          </ac:picMkLst>
        </pc:picChg>
      </pc:sldChg>
      <pc:sldChg chg="modSp del mod">
        <pc:chgData name="#NI YUQIN#" userId="edf0547c-0190-4036-855d-43e773c42b6a" providerId="ADAL" clId="{28015A56-AD88-4F06-9DF8-E47A78691A62}" dt="2024-11-21T06:40:53.450" v="371" actId="47"/>
        <pc:sldMkLst>
          <pc:docMk/>
          <pc:sldMk cId="2952809319" sldId="321"/>
        </pc:sldMkLst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k cId="2952809319" sldId="321"/>
            <ac:spMk id="8" creationId="{2F4486ED-9233-66E6-3CFB-018B5244D571}"/>
          </ac:spMkLst>
        </pc:spChg>
        <pc:picChg chg="mod modCrop">
          <ac:chgData name="#NI YUQIN#" userId="edf0547c-0190-4036-855d-43e773c42b6a" providerId="ADAL" clId="{28015A56-AD88-4F06-9DF8-E47A78691A62}" dt="2024-11-21T06:39:05.709" v="353"/>
          <ac:picMkLst>
            <pc:docMk/>
            <pc:sldMk cId="2952809319" sldId="321"/>
            <ac:picMk id="5" creationId="{E9532CA9-055E-EBCE-63EC-F71A1A18529D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2952809319" sldId="321"/>
            <ac:picMk id="7" creationId="{01A40F68-F345-DC05-02AB-33F56C4616B5}"/>
          </ac:picMkLst>
        </pc:picChg>
      </pc:sldChg>
      <pc:sldChg chg="addSp delSp modSp del mod modNotes modNotesTx">
        <pc:chgData name="#NI YUQIN#" userId="edf0547c-0190-4036-855d-43e773c42b6a" providerId="ADAL" clId="{28015A56-AD88-4F06-9DF8-E47A78691A62}" dt="2024-12-06T12:33:40.118" v="2025" actId="47"/>
        <pc:sldMkLst>
          <pc:docMk/>
          <pc:sldMk cId="2159058649" sldId="325"/>
        </pc:sldMkLst>
        <pc:spChg chg="add mod">
          <ac:chgData name="#NI YUQIN#" userId="edf0547c-0190-4036-855d-43e773c42b6a" providerId="ADAL" clId="{28015A56-AD88-4F06-9DF8-E47A78691A62}" dt="2024-11-21T06:48:37.629" v="476" actId="1076"/>
          <ac:spMkLst>
            <pc:docMk/>
            <pc:sldMk cId="2159058649" sldId="325"/>
            <ac:spMk id="8" creationId="{56A43937-8898-9A24-EDA7-0C6CE5B6250F}"/>
          </ac:spMkLst>
        </pc:spChg>
        <pc:spChg chg="add mod">
          <ac:chgData name="#NI YUQIN#" userId="edf0547c-0190-4036-855d-43e773c42b6a" providerId="ADAL" clId="{28015A56-AD88-4F06-9DF8-E47A78691A62}" dt="2024-11-21T06:48:37.629" v="476" actId="1076"/>
          <ac:spMkLst>
            <pc:docMk/>
            <pc:sldMk cId="2159058649" sldId="325"/>
            <ac:spMk id="10" creationId="{CA72B63C-0C37-134E-091A-A146DAA2FE84}"/>
          </ac:spMkLst>
        </pc:spChg>
        <pc:spChg chg="add mod">
          <ac:chgData name="#NI YUQIN#" userId="edf0547c-0190-4036-855d-43e773c42b6a" providerId="ADAL" clId="{28015A56-AD88-4F06-9DF8-E47A78691A62}" dt="2024-11-21T06:48:37.629" v="476" actId="1076"/>
          <ac:spMkLst>
            <pc:docMk/>
            <pc:sldMk cId="2159058649" sldId="325"/>
            <ac:spMk id="14" creationId="{428C5D65-087D-575D-CDB6-1560F62A32A9}"/>
          </ac:spMkLst>
        </pc:spChg>
        <pc:spChg chg="add mod">
          <ac:chgData name="#NI YUQIN#" userId="edf0547c-0190-4036-855d-43e773c42b6a" providerId="ADAL" clId="{28015A56-AD88-4F06-9DF8-E47A78691A62}" dt="2024-11-21T06:48:37.629" v="476" actId="1076"/>
          <ac:spMkLst>
            <pc:docMk/>
            <pc:sldMk cId="2159058649" sldId="325"/>
            <ac:spMk id="16" creationId="{AAC2189D-418B-EAFB-1061-2F30DB79D086}"/>
          </ac:spMkLst>
        </pc:spChg>
        <pc:spChg chg="add mod">
          <ac:chgData name="#NI YUQIN#" userId="edf0547c-0190-4036-855d-43e773c42b6a" providerId="ADAL" clId="{28015A56-AD88-4F06-9DF8-E47A78691A62}" dt="2024-11-21T06:48:37.629" v="476" actId="1076"/>
          <ac:spMkLst>
            <pc:docMk/>
            <pc:sldMk cId="2159058649" sldId="325"/>
            <ac:spMk id="19" creationId="{C6489E89-2E5A-F128-DF19-7F262F48E401}"/>
          </ac:spMkLst>
        </pc:spChg>
        <pc:spChg chg="add mod">
          <ac:chgData name="#NI YUQIN#" userId="edf0547c-0190-4036-855d-43e773c42b6a" providerId="ADAL" clId="{28015A56-AD88-4F06-9DF8-E47A78691A62}" dt="2024-11-21T06:48:37.629" v="476" actId="1076"/>
          <ac:spMkLst>
            <pc:docMk/>
            <pc:sldMk cId="2159058649" sldId="325"/>
            <ac:spMk id="20" creationId="{66436FFB-E2F2-BACB-4F3E-FE5523AB7BA7}"/>
          </ac:spMkLst>
        </pc:spChg>
        <pc:spChg chg="del mod">
          <ac:chgData name="#NI YUQIN#" userId="edf0547c-0190-4036-855d-43e773c42b6a" providerId="ADAL" clId="{28015A56-AD88-4F06-9DF8-E47A78691A62}" dt="2024-11-21T06:48:35.504" v="474" actId="478"/>
          <ac:spMkLst>
            <pc:docMk/>
            <pc:sldMk cId="2159058649" sldId="325"/>
            <ac:spMk id="21" creationId="{BF8386A2-3A24-D14F-A0BA-A1304F98E7CF}"/>
          </ac:spMkLst>
        </pc:spChg>
        <pc:spChg chg="add mod">
          <ac:chgData name="#NI YUQIN#" userId="edf0547c-0190-4036-855d-43e773c42b6a" providerId="ADAL" clId="{28015A56-AD88-4F06-9DF8-E47A78691A62}" dt="2024-11-21T06:48:37.629" v="476" actId="1076"/>
          <ac:spMkLst>
            <pc:docMk/>
            <pc:sldMk cId="2159058649" sldId="325"/>
            <ac:spMk id="22" creationId="{B09746CE-03CD-CB6E-18FF-7702F57EDFB9}"/>
          </ac:spMkLst>
        </pc:spChg>
        <pc:spChg chg="add mod">
          <ac:chgData name="#NI YUQIN#" userId="edf0547c-0190-4036-855d-43e773c42b6a" providerId="ADAL" clId="{28015A56-AD88-4F06-9DF8-E47A78691A62}" dt="2024-11-21T06:48:37.629" v="476" actId="1076"/>
          <ac:spMkLst>
            <pc:docMk/>
            <pc:sldMk cId="2159058649" sldId="325"/>
            <ac:spMk id="23" creationId="{BCF1F9EE-A4B2-888D-5B7C-01E8E5091C24}"/>
          </ac:spMkLst>
        </pc:spChg>
        <pc:spChg chg="del mod">
          <ac:chgData name="#NI YUQIN#" userId="edf0547c-0190-4036-855d-43e773c42b6a" providerId="ADAL" clId="{28015A56-AD88-4F06-9DF8-E47A78691A62}" dt="2024-11-21T06:48:35.504" v="474" actId="478"/>
          <ac:spMkLst>
            <pc:docMk/>
            <pc:sldMk cId="2159058649" sldId="325"/>
            <ac:spMk id="25" creationId="{7B32F689-E494-FC4C-A309-BDF64ADA22F6}"/>
          </ac:spMkLst>
        </pc:spChg>
        <pc:spChg chg="del mod">
          <ac:chgData name="#NI YUQIN#" userId="edf0547c-0190-4036-855d-43e773c42b6a" providerId="ADAL" clId="{28015A56-AD88-4F06-9DF8-E47A78691A62}" dt="2024-11-21T06:48:35.504" v="474" actId="478"/>
          <ac:spMkLst>
            <pc:docMk/>
            <pc:sldMk cId="2159058649" sldId="325"/>
            <ac:spMk id="27" creationId="{EE40F449-E380-5E4E-8D31-3E28C4E39449}"/>
          </ac:spMkLst>
        </pc:spChg>
        <pc:spChg chg="del mod">
          <ac:chgData name="#NI YUQIN#" userId="edf0547c-0190-4036-855d-43e773c42b6a" providerId="ADAL" clId="{28015A56-AD88-4F06-9DF8-E47A78691A62}" dt="2024-11-21T06:48:35.504" v="474" actId="478"/>
          <ac:spMkLst>
            <pc:docMk/>
            <pc:sldMk cId="2159058649" sldId="325"/>
            <ac:spMk id="29" creationId="{1564C207-15A5-3149-B904-B844523BD6FC}"/>
          </ac:spMkLst>
        </pc:spChg>
        <pc:spChg chg="del mod">
          <ac:chgData name="#NI YUQIN#" userId="edf0547c-0190-4036-855d-43e773c42b6a" providerId="ADAL" clId="{28015A56-AD88-4F06-9DF8-E47A78691A62}" dt="2024-11-21T06:48:35.504" v="474" actId="478"/>
          <ac:spMkLst>
            <pc:docMk/>
            <pc:sldMk cId="2159058649" sldId="325"/>
            <ac:spMk id="31" creationId="{EC85B1B9-9090-DB4A-8541-B67C45C48EEB}"/>
          </ac:spMkLst>
        </pc:spChg>
        <pc:spChg chg="del mod">
          <ac:chgData name="#NI YUQIN#" userId="edf0547c-0190-4036-855d-43e773c42b6a" providerId="ADAL" clId="{28015A56-AD88-4F06-9DF8-E47A78691A62}" dt="2024-11-21T06:48:35.504" v="474" actId="478"/>
          <ac:spMkLst>
            <pc:docMk/>
            <pc:sldMk cId="2159058649" sldId="325"/>
            <ac:spMk id="32" creationId="{F629F140-136D-3647-BA5F-E898F9E8BB30}"/>
          </ac:spMkLst>
        </pc:spChg>
        <pc:spChg chg="del mod">
          <ac:chgData name="#NI YUQIN#" userId="edf0547c-0190-4036-855d-43e773c42b6a" providerId="ADAL" clId="{28015A56-AD88-4F06-9DF8-E47A78691A62}" dt="2024-11-21T06:48:35.504" v="474" actId="478"/>
          <ac:spMkLst>
            <pc:docMk/>
            <pc:sldMk cId="2159058649" sldId="325"/>
            <ac:spMk id="33" creationId="{3E8C15C6-F488-0A45-B360-5F3322AECDB0}"/>
          </ac:spMkLst>
        </pc:spChg>
        <pc:spChg chg="del mod">
          <ac:chgData name="#NI YUQIN#" userId="edf0547c-0190-4036-855d-43e773c42b6a" providerId="ADAL" clId="{28015A56-AD88-4F06-9DF8-E47A78691A62}" dt="2024-11-21T06:48:35.504" v="474" actId="478"/>
          <ac:spMkLst>
            <pc:docMk/>
            <pc:sldMk cId="2159058649" sldId="325"/>
            <ac:spMk id="34" creationId="{D3AF222D-118D-C04A-8E54-FCEAB1157343}"/>
          </ac:spMkLst>
        </pc:spChg>
        <pc:picChg chg="add mod">
          <ac:chgData name="#NI YUQIN#" userId="edf0547c-0190-4036-855d-43e773c42b6a" providerId="ADAL" clId="{28015A56-AD88-4F06-9DF8-E47A78691A62}" dt="2024-11-21T06:48:37.629" v="476" actId="1076"/>
          <ac:picMkLst>
            <pc:docMk/>
            <pc:sldMk cId="2159058649" sldId="325"/>
            <ac:picMk id="2" creationId="{88B896F4-77FF-102B-8E44-00A1D666139C}"/>
          </ac:picMkLst>
        </pc:picChg>
        <pc:picChg chg="add mod">
          <ac:chgData name="#NI YUQIN#" userId="edf0547c-0190-4036-855d-43e773c42b6a" providerId="ADAL" clId="{28015A56-AD88-4F06-9DF8-E47A78691A62}" dt="2024-11-21T06:48:37.629" v="476" actId="1076"/>
          <ac:picMkLst>
            <pc:docMk/>
            <pc:sldMk cId="2159058649" sldId="325"/>
            <ac:picMk id="3" creationId="{53AFEF60-0E7E-9204-A194-95D617A5EE9D}"/>
          </ac:picMkLst>
        </pc:picChg>
        <pc:picChg chg="add mod">
          <ac:chgData name="#NI YUQIN#" userId="edf0547c-0190-4036-855d-43e773c42b6a" providerId="ADAL" clId="{28015A56-AD88-4F06-9DF8-E47A78691A62}" dt="2024-11-21T06:48:37.629" v="476" actId="1076"/>
          <ac:picMkLst>
            <pc:docMk/>
            <pc:sldMk cId="2159058649" sldId="325"/>
            <ac:picMk id="4" creationId="{CC004C09-E4E6-E594-403A-E0EBF9CEE5C3}"/>
          </ac:picMkLst>
        </pc:picChg>
        <pc:picChg chg="del mod">
          <ac:chgData name="#NI YUQIN#" userId="edf0547c-0190-4036-855d-43e773c42b6a" providerId="ADAL" clId="{28015A56-AD88-4F06-9DF8-E47A78691A62}" dt="2024-11-21T06:48:35.504" v="474" actId="478"/>
          <ac:picMkLst>
            <pc:docMk/>
            <pc:sldMk cId="2159058649" sldId="325"/>
            <ac:picMk id="5" creationId="{78094CBD-5794-8A4D-9B1D-B6CA8D96D94E}"/>
          </ac:picMkLst>
        </pc:picChg>
        <pc:picChg chg="add mod">
          <ac:chgData name="#NI YUQIN#" userId="edf0547c-0190-4036-855d-43e773c42b6a" providerId="ADAL" clId="{28015A56-AD88-4F06-9DF8-E47A78691A62}" dt="2024-11-21T06:48:37.629" v="476" actId="1076"/>
          <ac:picMkLst>
            <pc:docMk/>
            <pc:sldMk cId="2159058649" sldId="325"/>
            <ac:picMk id="6" creationId="{39B7C99B-7054-9E4A-7B09-A7DBA578B61A}"/>
          </ac:picMkLst>
        </pc:picChg>
        <pc:picChg chg="add mod">
          <ac:chgData name="#NI YUQIN#" userId="edf0547c-0190-4036-855d-43e773c42b6a" providerId="ADAL" clId="{28015A56-AD88-4F06-9DF8-E47A78691A62}" dt="2024-11-21T06:48:37.629" v="476" actId="1076"/>
          <ac:picMkLst>
            <pc:docMk/>
            <pc:sldMk cId="2159058649" sldId="325"/>
            <ac:picMk id="7" creationId="{5FE45D6B-8FDD-DCF1-8CF4-9AB2843A0437}"/>
          </ac:picMkLst>
        </pc:picChg>
        <pc:picChg chg="del mod">
          <ac:chgData name="#NI YUQIN#" userId="edf0547c-0190-4036-855d-43e773c42b6a" providerId="ADAL" clId="{28015A56-AD88-4F06-9DF8-E47A78691A62}" dt="2024-11-21T06:48:35.504" v="474" actId="478"/>
          <ac:picMkLst>
            <pc:docMk/>
            <pc:sldMk cId="2159058649" sldId="325"/>
            <ac:picMk id="9" creationId="{0213A413-E4FF-F04D-8DE6-A82CCEC84269}"/>
          </ac:picMkLst>
        </pc:picChg>
        <pc:picChg chg="del mod">
          <ac:chgData name="#NI YUQIN#" userId="edf0547c-0190-4036-855d-43e773c42b6a" providerId="ADAL" clId="{28015A56-AD88-4F06-9DF8-E47A78691A62}" dt="2024-11-21T06:48:35.504" v="474" actId="478"/>
          <ac:picMkLst>
            <pc:docMk/>
            <pc:sldMk cId="2159058649" sldId="325"/>
            <ac:picMk id="11" creationId="{F4DC1B83-A25C-B245-9405-F13D5AE671E8}"/>
          </ac:picMkLst>
        </pc:picChg>
        <pc:picChg chg="add mod">
          <ac:chgData name="#NI YUQIN#" userId="edf0547c-0190-4036-855d-43e773c42b6a" providerId="ADAL" clId="{28015A56-AD88-4F06-9DF8-E47A78691A62}" dt="2024-11-21T06:48:37.629" v="476" actId="1076"/>
          <ac:picMkLst>
            <pc:docMk/>
            <pc:sldMk cId="2159058649" sldId="325"/>
            <ac:picMk id="12" creationId="{044B9B06-949B-1348-7F61-C4B84FF80046}"/>
          </ac:picMkLst>
        </pc:picChg>
        <pc:picChg chg="del mod">
          <ac:chgData name="#NI YUQIN#" userId="edf0547c-0190-4036-855d-43e773c42b6a" providerId="ADAL" clId="{28015A56-AD88-4F06-9DF8-E47A78691A62}" dt="2024-11-21T06:48:35.504" v="474" actId="478"/>
          <ac:picMkLst>
            <pc:docMk/>
            <pc:sldMk cId="2159058649" sldId="325"/>
            <ac:picMk id="13" creationId="{8D29FBB2-54F8-2641-883D-CEE863AEC4D6}"/>
          </ac:picMkLst>
        </pc:picChg>
        <pc:picChg chg="add mod">
          <ac:chgData name="#NI YUQIN#" userId="edf0547c-0190-4036-855d-43e773c42b6a" providerId="ADAL" clId="{28015A56-AD88-4F06-9DF8-E47A78691A62}" dt="2024-11-21T06:48:37.629" v="476" actId="1076"/>
          <ac:picMkLst>
            <pc:docMk/>
            <pc:sldMk cId="2159058649" sldId="325"/>
            <ac:picMk id="15" creationId="{B0449DAE-D38E-5832-D792-B76CFB9A87D7}"/>
          </ac:picMkLst>
        </pc:picChg>
        <pc:picChg chg="del mod">
          <ac:chgData name="#NI YUQIN#" userId="edf0547c-0190-4036-855d-43e773c42b6a" providerId="ADAL" clId="{28015A56-AD88-4F06-9DF8-E47A78691A62}" dt="2024-11-21T06:48:35.504" v="474" actId="478"/>
          <ac:picMkLst>
            <pc:docMk/>
            <pc:sldMk cId="2159058649" sldId="325"/>
            <ac:picMk id="17" creationId="{9F0DBE11-4693-034C-B6F7-4F31A5918265}"/>
          </ac:picMkLst>
        </pc:picChg>
        <pc:picChg chg="add mod">
          <ac:chgData name="#NI YUQIN#" userId="edf0547c-0190-4036-855d-43e773c42b6a" providerId="ADAL" clId="{28015A56-AD88-4F06-9DF8-E47A78691A62}" dt="2024-11-21T06:48:37.629" v="476" actId="1076"/>
          <ac:picMkLst>
            <pc:docMk/>
            <pc:sldMk cId="2159058649" sldId="325"/>
            <ac:picMk id="18" creationId="{37C9E125-8503-C040-B9DA-2CDE32AF349B}"/>
          </ac:picMkLst>
        </pc:picChg>
        <pc:picChg chg="del mod">
          <ac:chgData name="#NI YUQIN#" userId="edf0547c-0190-4036-855d-43e773c42b6a" providerId="ADAL" clId="{28015A56-AD88-4F06-9DF8-E47A78691A62}" dt="2024-11-21T06:48:35.504" v="474" actId="478"/>
          <ac:picMkLst>
            <pc:docMk/>
            <pc:sldMk cId="2159058649" sldId="325"/>
            <ac:picMk id="26" creationId="{C83D6337-D072-0842-8601-5AA400820E21}"/>
          </ac:picMkLst>
        </pc:picChg>
        <pc:picChg chg="del mod">
          <ac:chgData name="#NI YUQIN#" userId="edf0547c-0190-4036-855d-43e773c42b6a" providerId="ADAL" clId="{28015A56-AD88-4F06-9DF8-E47A78691A62}" dt="2024-11-21T06:48:35.504" v="474" actId="478"/>
          <ac:picMkLst>
            <pc:docMk/>
            <pc:sldMk cId="2159058649" sldId="325"/>
            <ac:picMk id="28" creationId="{9844FE25-761F-1747-A511-FE3E51549368}"/>
          </ac:picMkLst>
        </pc:picChg>
        <pc:picChg chg="del mod">
          <ac:chgData name="#NI YUQIN#" userId="edf0547c-0190-4036-855d-43e773c42b6a" providerId="ADAL" clId="{28015A56-AD88-4F06-9DF8-E47A78691A62}" dt="2024-11-21T06:48:35.504" v="474" actId="478"/>
          <ac:picMkLst>
            <pc:docMk/>
            <pc:sldMk cId="2159058649" sldId="325"/>
            <ac:picMk id="30" creationId="{63FA8A1B-248F-8842-81C9-63634542724C}"/>
          </ac:picMkLst>
        </pc:picChg>
      </pc:sldChg>
      <pc:sldChg chg="addSp delSp modSp del mod modNotes modNotesTx">
        <pc:chgData name="#NI YUQIN#" userId="edf0547c-0190-4036-855d-43e773c42b6a" providerId="ADAL" clId="{28015A56-AD88-4F06-9DF8-E47A78691A62}" dt="2024-12-06T12:33:41.047" v="2026" actId="47"/>
        <pc:sldMkLst>
          <pc:docMk/>
          <pc:sldMk cId="2036531875" sldId="326"/>
        </pc:sldMkLst>
        <pc:spChg chg="add mod">
          <ac:chgData name="#NI YUQIN#" userId="edf0547c-0190-4036-855d-43e773c42b6a" providerId="ADAL" clId="{28015A56-AD88-4F06-9DF8-E47A78691A62}" dt="2024-11-21T06:49:20.524" v="488" actId="1076"/>
          <ac:spMkLst>
            <pc:docMk/>
            <pc:sldMk cId="2036531875" sldId="326"/>
            <ac:spMk id="3" creationId="{9A62FEDF-33B4-4713-0784-84F3B4BF5ECD}"/>
          </ac:spMkLst>
        </pc:spChg>
        <pc:spChg chg="del mod">
          <ac:chgData name="#NI YUQIN#" userId="edf0547c-0190-4036-855d-43e773c42b6a" providerId="ADAL" clId="{28015A56-AD88-4F06-9DF8-E47A78691A62}" dt="2024-11-21T06:49:18.087" v="486" actId="478"/>
          <ac:spMkLst>
            <pc:docMk/>
            <pc:sldMk cId="2036531875" sldId="326"/>
            <ac:spMk id="5" creationId="{9AF041C4-B322-2D4C-91B8-EC78DA09595C}"/>
          </ac:spMkLst>
        </pc:spChg>
        <pc:spChg chg="del mod">
          <ac:chgData name="#NI YUQIN#" userId="edf0547c-0190-4036-855d-43e773c42b6a" providerId="ADAL" clId="{28015A56-AD88-4F06-9DF8-E47A78691A62}" dt="2024-11-21T06:49:18.087" v="486" actId="478"/>
          <ac:spMkLst>
            <pc:docMk/>
            <pc:sldMk cId="2036531875" sldId="326"/>
            <ac:spMk id="13" creationId="{E729B225-8680-AC42-B615-993D79A8CDF9}"/>
          </ac:spMkLst>
        </pc:spChg>
        <pc:spChg chg="del mod">
          <ac:chgData name="#NI YUQIN#" userId="edf0547c-0190-4036-855d-43e773c42b6a" providerId="ADAL" clId="{28015A56-AD88-4F06-9DF8-E47A78691A62}" dt="2024-11-21T06:49:18.087" v="486" actId="478"/>
          <ac:spMkLst>
            <pc:docMk/>
            <pc:sldMk cId="2036531875" sldId="326"/>
            <ac:spMk id="14" creationId="{E31FD31D-23D2-514C-8D2E-60FC5C92F524}"/>
          </ac:spMkLst>
        </pc:spChg>
        <pc:spChg chg="del mod">
          <ac:chgData name="#NI YUQIN#" userId="edf0547c-0190-4036-855d-43e773c42b6a" providerId="ADAL" clId="{28015A56-AD88-4F06-9DF8-E47A78691A62}" dt="2024-11-21T06:49:18.087" v="486" actId="478"/>
          <ac:spMkLst>
            <pc:docMk/>
            <pc:sldMk cId="2036531875" sldId="326"/>
            <ac:spMk id="15" creationId="{3D1E4A71-8743-2247-8C94-0533D44969AE}"/>
          </ac:spMkLst>
        </pc:spChg>
        <pc:spChg chg="del mod">
          <ac:chgData name="#NI YUQIN#" userId="edf0547c-0190-4036-855d-43e773c42b6a" providerId="ADAL" clId="{28015A56-AD88-4F06-9DF8-E47A78691A62}" dt="2024-11-21T06:49:18.087" v="486" actId="478"/>
          <ac:spMkLst>
            <pc:docMk/>
            <pc:sldMk cId="2036531875" sldId="326"/>
            <ac:spMk id="16" creationId="{CD9C6CA1-CF7F-CD42-B76E-BAC46823BE75}"/>
          </ac:spMkLst>
        </pc:spChg>
        <pc:spChg chg="del mod">
          <ac:chgData name="#NI YUQIN#" userId="edf0547c-0190-4036-855d-43e773c42b6a" providerId="ADAL" clId="{28015A56-AD88-4F06-9DF8-E47A78691A62}" dt="2024-11-21T06:49:18.087" v="486" actId="478"/>
          <ac:spMkLst>
            <pc:docMk/>
            <pc:sldMk cId="2036531875" sldId="326"/>
            <ac:spMk id="21" creationId="{CA9138E3-97B3-1041-A6AD-B63187C4DBB2}"/>
          </ac:spMkLst>
        </pc:spChg>
        <pc:spChg chg="del mod">
          <ac:chgData name="#NI YUQIN#" userId="edf0547c-0190-4036-855d-43e773c42b6a" providerId="ADAL" clId="{28015A56-AD88-4F06-9DF8-E47A78691A62}" dt="2024-11-21T06:49:18.087" v="486" actId="478"/>
          <ac:spMkLst>
            <pc:docMk/>
            <pc:sldMk cId="2036531875" sldId="326"/>
            <ac:spMk id="22" creationId="{BD439D7F-7175-0F4A-91CC-5733DF793EB6}"/>
          </ac:spMkLst>
        </pc:spChg>
        <pc:spChg chg="del mod">
          <ac:chgData name="#NI YUQIN#" userId="edf0547c-0190-4036-855d-43e773c42b6a" providerId="ADAL" clId="{28015A56-AD88-4F06-9DF8-E47A78691A62}" dt="2024-11-21T06:49:18.087" v="486" actId="478"/>
          <ac:spMkLst>
            <pc:docMk/>
            <pc:sldMk cId="2036531875" sldId="326"/>
            <ac:spMk id="23" creationId="{E99CEEDA-30AA-EE4D-8872-E3AE70AAE45C}"/>
          </ac:spMkLst>
        </pc:spChg>
        <pc:spChg chg="del mod">
          <ac:chgData name="#NI YUQIN#" userId="edf0547c-0190-4036-855d-43e773c42b6a" providerId="ADAL" clId="{28015A56-AD88-4F06-9DF8-E47A78691A62}" dt="2024-11-21T06:49:18.087" v="486" actId="478"/>
          <ac:spMkLst>
            <pc:docMk/>
            <pc:sldMk cId="2036531875" sldId="326"/>
            <ac:spMk id="24" creationId="{D8E6CA2B-62AA-9E4A-B52B-8EA9749D4721}"/>
          </ac:spMkLst>
        </pc:spChg>
        <pc:spChg chg="add mod">
          <ac:chgData name="#NI YUQIN#" userId="edf0547c-0190-4036-855d-43e773c42b6a" providerId="ADAL" clId="{28015A56-AD88-4F06-9DF8-E47A78691A62}" dt="2024-11-21T06:49:20.524" v="488" actId="1076"/>
          <ac:spMkLst>
            <pc:docMk/>
            <pc:sldMk cId="2036531875" sldId="326"/>
            <ac:spMk id="28" creationId="{86656237-3CE4-CCEA-33BB-3F63118A1F4F}"/>
          </ac:spMkLst>
        </pc:spChg>
        <pc:spChg chg="add mod">
          <ac:chgData name="#NI YUQIN#" userId="edf0547c-0190-4036-855d-43e773c42b6a" providerId="ADAL" clId="{28015A56-AD88-4F06-9DF8-E47A78691A62}" dt="2024-11-21T06:49:20.524" v="488" actId="1076"/>
          <ac:spMkLst>
            <pc:docMk/>
            <pc:sldMk cId="2036531875" sldId="326"/>
            <ac:spMk id="29" creationId="{5400DFE2-7CBD-317E-501D-B8EE802F3B5C}"/>
          </ac:spMkLst>
        </pc:spChg>
        <pc:spChg chg="add mod">
          <ac:chgData name="#NI YUQIN#" userId="edf0547c-0190-4036-855d-43e773c42b6a" providerId="ADAL" clId="{28015A56-AD88-4F06-9DF8-E47A78691A62}" dt="2024-11-21T06:49:20.524" v="488" actId="1076"/>
          <ac:spMkLst>
            <pc:docMk/>
            <pc:sldMk cId="2036531875" sldId="326"/>
            <ac:spMk id="30" creationId="{FC35E578-B80F-5CC8-E4C5-117628369A1F}"/>
          </ac:spMkLst>
        </pc:spChg>
        <pc:spChg chg="add mod">
          <ac:chgData name="#NI YUQIN#" userId="edf0547c-0190-4036-855d-43e773c42b6a" providerId="ADAL" clId="{28015A56-AD88-4F06-9DF8-E47A78691A62}" dt="2024-11-21T06:49:20.524" v="488" actId="1076"/>
          <ac:spMkLst>
            <pc:docMk/>
            <pc:sldMk cId="2036531875" sldId="326"/>
            <ac:spMk id="31" creationId="{C60464ED-EB41-B612-5C32-A11983853972}"/>
          </ac:spMkLst>
        </pc:spChg>
        <pc:spChg chg="add mod">
          <ac:chgData name="#NI YUQIN#" userId="edf0547c-0190-4036-855d-43e773c42b6a" providerId="ADAL" clId="{28015A56-AD88-4F06-9DF8-E47A78691A62}" dt="2024-11-21T06:49:20.524" v="488" actId="1076"/>
          <ac:spMkLst>
            <pc:docMk/>
            <pc:sldMk cId="2036531875" sldId="326"/>
            <ac:spMk id="32" creationId="{393B1435-4DD5-9E0F-E12D-A5EA41572579}"/>
          </ac:spMkLst>
        </pc:spChg>
        <pc:spChg chg="add mod">
          <ac:chgData name="#NI YUQIN#" userId="edf0547c-0190-4036-855d-43e773c42b6a" providerId="ADAL" clId="{28015A56-AD88-4F06-9DF8-E47A78691A62}" dt="2024-11-21T06:49:20.524" v="488" actId="1076"/>
          <ac:spMkLst>
            <pc:docMk/>
            <pc:sldMk cId="2036531875" sldId="326"/>
            <ac:spMk id="33" creationId="{2B1D406B-43C8-5CCB-5E87-C6A59B886FB6}"/>
          </ac:spMkLst>
        </pc:spChg>
        <pc:spChg chg="add mod">
          <ac:chgData name="#NI YUQIN#" userId="edf0547c-0190-4036-855d-43e773c42b6a" providerId="ADAL" clId="{28015A56-AD88-4F06-9DF8-E47A78691A62}" dt="2024-11-21T06:49:20.524" v="488" actId="1076"/>
          <ac:spMkLst>
            <pc:docMk/>
            <pc:sldMk cId="2036531875" sldId="326"/>
            <ac:spMk id="34" creationId="{C145B218-9C75-C489-3558-87AC073D73C1}"/>
          </ac:spMkLst>
        </pc:spChg>
        <pc:spChg chg="add mod">
          <ac:chgData name="#NI YUQIN#" userId="edf0547c-0190-4036-855d-43e773c42b6a" providerId="ADAL" clId="{28015A56-AD88-4F06-9DF8-E47A78691A62}" dt="2024-11-21T06:49:20.524" v="488" actId="1076"/>
          <ac:spMkLst>
            <pc:docMk/>
            <pc:sldMk cId="2036531875" sldId="326"/>
            <ac:spMk id="35" creationId="{8FFD86DE-87AD-2EC5-9783-515BC83A1ABC}"/>
          </ac:spMkLst>
        </pc:spChg>
        <pc:picChg chg="add mod">
          <ac:chgData name="#NI YUQIN#" userId="edf0547c-0190-4036-855d-43e773c42b6a" providerId="ADAL" clId="{28015A56-AD88-4F06-9DF8-E47A78691A62}" dt="2024-11-21T06:49:20.524" v="488" actId="1076"/>
          <ac:picMkLst>
            <pc:docMk/>
            <pc:sldMk cId="2036531875" sldId="326"/>
            <ac:picMk id="2" creationId="{7AF55A58-59B0-911C-D869-565439CA3380}"/>
          </ac:picMkLst>
        </pc:picChg>
        <pc:picChg chg="del mod">
          <ac:chgData name="#NI YUQIN#" userId="edf0547c-0190-4036-855d-43e773c42b6a" providerId="ADAL" clId="{28015A56-AD88-4F06-9DF8-E47A78691A62}" dt="2024-11-21T06:49:18.087" v="486" actId="478"/>
          <ac:picMkLst>
            <pc:docMk/>
            <pc:sldMk cId="2036531875" sldId="326"/>
            <ac:picMk id="4" creationId="{E294D1B3-DAE3-804B-83CF-013F8D9DF08C}"/>
          </ac:picMkLst>
        </pc:picChg>
        <pc:picChg chg="del mod">
          <ac:chgData name="#NI YUQIN#" userId="edf0547c-0190-4036-855d-43e773c42b6a" providerId="ADAL" clId="{28015A56-AD88-4F06-9DF8-E47A78691A62}" dt="2024-11-21T06:49:18.087" v="486" actId="478"/>
          <ac:picMkLst>
            <pc:docMk/>
            <pc:sldMk cId="2036531875" sldId="326"/>
            <ac:picMk id="6" creationId="{F0C853E8-3CCA-8849-990A-3DF018B8F34A}"/>
          </ac:picMkLst>
        </pc:picChg>
        <pc:picChg chg="del mod">
          <ac:chgData name="#NI YUQIN#" userId="edf0547c-0190-4036-855d-43e773c42b6a" providerId="ADAL" clId="{28015A56-AD88-4F06-9DF8-E47A78691A62}" dt="2024-11-21T06:49:18.087" v="486" actId="478"/>
          <ac:picMkLst>
            <pc:docMk/>
            <pc:sldMk cId="2036531875" sldId="326"/>
            <ac:picMk id="7" creationId="{7ECE45F9-E7BB-FF4A-A21A-2C43951474D1}"/>
          </ac:picMkLst>
        </pc:picChg>
        <pc:picChg chg="del mod">
          <ac:chgData name="#NI YUQIN#" userId="edf0547c-0190-4036-855d-43e773c42b6a" providerId="ADAL" clId="{28015A56-AD88-4F06-9DF8-E47A78691A62}" dt="2024-11-21T06:49:18.087" v="486" actId="478"/>
          <ac:picMkLst>
            <pc:docMk/>
            <pc:sldMk cId="2036531875" sldId="326"/>
            <ac:picMk id="8" creationId="{6C911816-150D-4541-A257-C9FD8C1E6516}"/>
          </ac:picMkLst>
        </pc:picChg>
        <pc:picChg chg="del mod">
          <ac:chgData name="#NI YUQIN#" userId="edf0547c-0190-4036-855d-43e773c42b6a" providerId="ADAL" clId="{28015A56-AD88-4F06-9DF8-E47A78691A62}" dt="2024-11-21T06:49:18.087" v="486" actId="478"/>
          <ac:picMkLst>
            <pc:docMk/>
            <pc:sldMk cId="2036531875" sldId="326"/>
            <ac:picMk id="9" creationId="{BC0476AB-F995-C440-8305-1E5261140D69}"/>
          </ac:picMkLst>
        </pc:picChg>
        <pc:picChg chg="del mod">
          <ac:chgData name="#NI YUQIN#" userId="edf0547c-0190-4036-855d-43e773c42b6a" providerId="ADAL" clId="{28015A56-AD88-4F06-9DF8-E47A78691A62}" dt="2024-11-21T06:49:18.087" v="486" actId="478"/>
          <ac:picMkLst>
            <pc:docMk/>
            <pc:sldMk cId="2036531875" sldId="326"/>
            <ac:picMk id="10" creationId="{5122F761-A95C-5347-8BE9-820DF6C136AE}"/>
          </ac:picMkLst>
        </pc:picChg>
        <pc:picChg chg="del mod">
          <ac:chgData name="#NI YUQIN#" userId="edf0547c-0190-4036-855d-43e773c42b6a" providerId="ADAL" clId="{28015A56-AD88-4F06-9DF8-E47A78691A62}" dt="2024-11-21T06:49:18.087" v="486" actId="478"/>
          <ac:picMkLst>
            <pc:docMk/>
            <pc:sldMk cId="2036531875" sldId="326"/>
            <ac:picMk id="11" creationId="{3A51258A-750F-A44B-AEC1-993F19C98E15}"/>
          </ac:picMkLst>
        </pc:picChg>
        <pc:picChg chg="del mod">
          <ac:chgData name="#NI YUQIN#" userId="edf0547c-0190-4036-855d-43e773c42b6a" providerId="ADAL" clId="{28015A56-AD88-4F06-9DF8-E47A78691A62}" dt="2024-11-21T06:49:18.087" v="486" actId="478"/>
          <ac:picMkLst>
            <pc:docMk/>
            <pc:sldMk cId="2036531875" sldId="326"/>
            <ac:picMk id="12" creationId="{CC37DDCB-836A-3F4B-98D0-19B9469EDC7D}"/>
          </ac:picMkLst>
        </pc:picChg>
        <pc:picChg chg="add mod">
          <ac:chgData name="#NI YUQIN#" userId="edf0547c-0190-4036-855d-43e773c42b6a" providerId="ADAL" clId="{28015A56-AD88-4F06-9DF8-E47A78691A62}" dt="2024-11-21T06:49:20.524" v="488" actId="1076"/>
          <ac:picMkLst>
            <pc:docMk/>
            <pc:sldMk cId="2036531875" sldId="326"/>
            <ac:picMk id="17" creationId="{64B65B03-A313-FCE0-45CE-CFB1166A593E}"/>
          </ac:picMkLst>
        </pc:picChg>
        <pc:picChg chg="add mod">
          <ac:chgData name="#NI YUQIN#" userId="edf0547c-0190-4036-855d-43e773c42b6a" providerId="ADAL" clId="{28015A56-AD88-4F06-9DF8-E47A78691A62}" dt="2024-11-21T06:49:20.524" v="488" actId="1076"/>
          <ac:picMkLst>
            <pc:docMk/>
            <pc:sldMk cId="2036531875" sldId="326"/>
            <ac:picMk id="18" creationId="{C5C906CD-91A6-71DD-3A2F-E5743563B1E2}"/>
          </ac:picMkLst>
        </pc:picChg>
        <pc:picChg chg="add mod">
          <ac:chgData name="#NI YUQIN#" userId="edf0547c-0190-4036-855d-43e773c42b6a" providerId="ADAL" clId="{28015A56-AD88-4F06-9DF8-E47A78691A62}" dt="2024-11-21T06:49:20.524" v="488" actId="1076"/>
          <ac:picMkLst>
            <pc:docMk/>
            <pc:sldMk cId="2036531875" sldId="326"/>
            <ac:picMk id="19" creationId="{31FA8C82-B0A8-7D3D-76FA-CCE94C5A9833}"/>
          </ac:picMkLst>
        </pc:picChg>
        <pc:picChg chg="add mod">
          <ac:chgData name="#NI YUQIN#" userId="edf0547c-0190-4036-855d-43e773c42b6a" providerId="ADAL" clId="{28015A56-AD88-4F06-9DF8-E47A78691A62}" dt="2024-11-21T06:49:20.524" v="488" actId="1076"/>
          <ac:picMkLst>
            <pc:docMk/>
            <pc:sldMk cId="2036531875" sldId="326"/>
            <ac:picMk id="20" creationId="{502C35DE-156B-BCE4-0E60-BFE8F658273C}"/>
          </ac:picMkLst>
        </pc:picChg>
        <pc:picChg chg="add mod">
          <ac:chgData name="#NI YUQIN#" userId="edf0547c-0190-4036-855d-43e773c42b6a" providerId="ADAL" clId="{28015A56-AD88-4F06-9DF8-E47A78691A62}" dt="2024-11-21T06:49:20.524" v="488" actId="1076"/>
          <ac:picMkLst>
            <pc:docMk/>
            <pc:sldMk cId="2036531875" sldId="326"/>
            <ac:picMk id="25" creationId="{7BA07A02-8879-75BC-9C4C-6C3A1D072D49}"/>
          </ac:picMkLst>
        </pc:picChg>
        <pc:picChg chg="add mod">
          <ac:chgData name="#NI YUQIN#" userId="edf0547c-0190-4036-855d-43e773c42b6a" providerId="ADAL" clId="{28015A56-AD88-4F06-9DF8-E47A78691A62}" dt="2024-11-21T06:49:20.524" v="488" actId="1076"/>
          <ac:picMkLst>
            <pc:docMk/>
            <pc:sldMk cId="2036531875" sldId="326"/>
            <ac:picMk id="26" creationId="{06C267F7-DD0A-A58E-0309-E50DA84F17C7}"/>
          </ac:picMkLst>
        </pc:picChg>
        <pc:picChg chg="add mod">
          <ac:chgData name="#NI YUQIN#" userId="edf0547c-0190-4036-855d-43e773c42b6a" providerId="ADAL" clId="{28015A56-AD88-4F06-9DF8-E47A78691A62}" dt="2024-11-21T06:49:20.524" v="488" actId="1076"/>
          <ac:picMkLst>
            <pc:docMk/>
            <pc:sldMk cId="2036531875" sldId="326"/>
            <ac:picMk id="27" creationId="{69FB1F9D-A6AD-41FB-D650-709A43C000EF}"/>
          </ac:picMkLst>
        </pc:picChg>
      </pc:sldChg>
      <pc:sldChg chg="addSp delSp modSp mod ord modNotesTx">
        <pc:chgData name="#NI YUQIN#" userId="edf0547c-0190-4036-855d-43e773c42b6a" providerId="ADAL" clId="{28015A56-AD88-4F06-9DF8-E47A78691A62}" dt="2024-12-06T10:10:47.710" v="1919" actId="14100"/>
        <pc:sldMkLst>
          <pc:docMk/>
          <pc:sldMk cId="3920985732" sldId="327"/>
        </pc:sldMkLst>
        <pc:spChg chg="del mod">
          <ac:chgData name="#NI YUQIN#" userId="edf0547c-0190-4036-855d-43e773c42b6a" providerId="ADAL" clId="{28015A56-AD88-4F06-9DF8-E47A78691A62}" dt="2024-11-21T06:49:46.605" v="495" actId="478"/>
          <ac:spMkLst>
            <pc:docMk/>
            <pc:sldMk cId="3920985732" sldId="327"/>
            <ac:spMk id="2" creationId="{879426CC-618B-FA20-4243-F9CC6E8D09D9}"/>
          </ac:spMkLst>
        </pc:spChg>
        <pc:spChg chg="del mod">
          <ac:chgData name="#NI YUQIN#" userId="edf0547c-0190-4036-855d-43e773c42b6a" providerId="ADAL" clId="{28015A56-AD88-4F06-9DF8-E47A78691A62}" dt="2024-11-21T06:49:44.375" v="494" actId="478"/>
          <ac:spMkLst>
            <pc:docMk/>
            <pc:sldMk cId="3920985732" sldId="327"/>
            <ac:spMk id="3" creationId="{0A54B8BE-925F-E419-9B02-54BD7C43D38A}"/>
          </ac:spMkLst>
        </pc:spChg>
        <pc:spChg chg="mod">
          <ac:chgData name="#NI YUQIN#" userId="edf0547c-0190-4036-855d-43e773c42b6a" providerId="ADAL" clId="{28015A56-AD88-4F06-9DF8-E47A78691A62}" dt="2024-12-06T08:32:47.722" v="1868" actId="1076"/>
          <ac:spMkLst>
            <pc:docMk/>
            <pc:sldMk cId="3920985732" sldId="327"/>
            <ac:spMk id="4" creationId="{1A37DAC8-B044-6C41-9E88-0AF28175A73E}"/>
          </ac:spMkLst>
        </pc:spChg>
        <pc:spChg chg="mod">
          <ac:chgData name="#NI YUQIN#" userId="edf0547c-0190-4036-855d-43e773c42b6a" providerId="ADAL" clId="{28015A56-AD88-4F06-9DF8-E47A78691A62}" dt="2024-12-06T08:32:47.722" v="1868" actId="1076"/>
          <ac:spMkLst>
            <pc:docMk/>
            <pc:sldMk cId="3920985732" sldId="327"/>
            <ac:spMk id="5" creationId="{250D532E-C4C4-9346-A0AE-BD3E205A1A6E}"/>
          </ac:spMkLst>
        </pc:spChg>
        <pc:graphicFrameChg chg="add mod">
          <ac:chgData name="#NI YUQIN#" userId="edf0547c-0190-4036-855d-43e773c42b6a" providerId="ADAL" clId="{28015A56-AD88-4F06-9DF8-E47A78691A62}" dt="2024-12-06T08:43:03.973" v="1873" actId="1076"/>
          <ac:graphicFrameMkLst>
            <pc:docMk/>
            <pc:sldMk cId="3920985732" sldId="327"/>
            <ac:graphicFrameMk id="2" creationId="{2BE1699F-4173-0817-6650-A02CAB1F9BBA}"/>
          </ac:graphicFrameMkLst>
        </pc:graphicFrameChg>
        <pc:graphicFrameChg chg="add mod">
          <ac:chgData name="#NI YUQIN#" userId="edf0547c-0190-4036-855d-43e773c42b6a" providerId="ADAL" clId="{28015A56-AD88-4F06-9DF8-E47A78691A62}" dt="2024-12-06T09:13:31.031" v="1883" actId="14100"/>
          <ac:graphicFrameMkLst>
            <pc:docMk/>
            <pc:sldMk cId="3920985732" sldId="327"/>
            <ac:graphicFrameMk id="3" creationId="{16FDB597-C446-CAAD-D317-1D5D60A084FA}"/>
          </ac:graphicFrameMkLst>
        </pc:graphicFrameChg>
        <pc:graphicFrameChg chg="add mod">
          <ac:chgData name="#NI YUQIN#" userId="edf0547c-0190-4036-855d-43e773c42b6a" providerId="ADAL" clId="{28015A56-AD88-4F06-9DF8-E47A78691A62}" dt="2024-12-06T09:41:52.009" v="1888" actId="14100"/>
          <ac:graphicFrameMkLst>
            <pc:docMk/>
            <pc:sldMk cId="3920985732" sldId="327"/>
            <ac:graphicFrameMk id="7" creationId="{9979FA81-50CD-16BB-416E-35AA09D99179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10:09:20.461" v="1895" actId="478"/>
          <ac:graphicFrameMkLst>
            <pc:docMk/>
            <pc:sldMk cId="3920985732" sldId="327"/>
            <ac:graphicFrameMk id="9" creationId="{AAAB3CE2-FEB9-1A94-8DE5-152017FD2E0D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10:09:44.602" v="1901" actId="478"/>
          <ac:graphicFrameMkLst>
            <pc:docMk/>
            <pc:sldMk cId="3920985732" sldId="327"/>
            <ac:graphicFrameMk id="10" creationId="{55F15B5A-F470-1319-4A4E-D0DD2CF2EA29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10:10:21.169" v="1911" actId="478"/>
          <ac:graphicFrameMkLst>
            <pc:docMk/>
            <pc:sldMk cId="3920985732" sldId="327"/>
            <ac:graphicFrameMk id="11" creationId="{8A45F2A9-0F0D-EC77-7A8F-85FE2EB089DA}"/>
          </ac:graphicFrameMkLst>
        </pc:graphicFrameChg>
        <pc:graphicFrameChg chg="add mod">
          <ac:chgData name="#NI YUQIN#" userId="edf0547c-0190-4036-855d-43e773c42b6a" providerId="ADAL" clId="{28015A56-AD88-4F06-9DF8-E47A78691A62}" dt="2024-12-06T10:10:47.710" v="1919" actId="14100"/>
          <ac:graphicFrameMkLst>
            <pc:docMk/>
            <pc:sldMk cId="3920985732" sldId="327"/>
            <ac:graphicFrameMk id="12" creationId="{012FD2A6-404C-5D6C-085D-75AD1BB435F3}"/>
          </ac:graphicFrameMkLst>
        </pc:graphicFrameChg>
        <pc:picChg chg="del mod">
          <ac:chgData name="#NI YUQIN#" userId="edf0547c-0190-4036-855d-43e773c42b6a" providerId="ADAL" clId="{28015A56-AD88-4F06-9DF8-E47A78691A62}" dt="2024-11-20T07:25:58.229" v="277" actId="478"/>
          <ac:picMkLst>
            <pc:docMk/>
            <pc:sldMk cId="3920985732" sldId="327"/>
            <ac:picMk id="5" creationId="{2D809D75-14BF-51FD-D8CB-B90EEDD48233}"/>
          </ac:picMkLst>
        </pc:picChg>
        <pc:picChg chg="add del mod ord">
          <ac:chgData name="#NI YUQIN#" userId="edf0547c-0190-4036-855d-43e773c42b6a" providerId="ADAL" clId="{28015A56-AD88-4F06-9DF8-E47A78691A62}" dt="2024-12-06T08:32:43.716" v="1866" actId="478"/>
          <ac:picMkLst>
            <pc:docMk/>
            <pc:sldMk cId="3920985732" sldId="327"/>
            <ac:picMk id="6" creationId="{7D8F4F7B-E0BC-78B7-7A15-79CC72B2E888}"/>
          </ac:picMkLst>
        </pc:picChg>
        <pc:picChg chg="del mod ord">
          <ac:chgData name="#NI YUQIN#" userId="edf0547c-0190-4036-855d-43e773c42b6a" providerId="ADAL" clId="{28015A56-AD88-4F06-9DF8-E47A78691A62}" dt="2024-12-06T08:32:45.133" v="1867" actId="478"/>
          <ac:picMkLst>
            <pc:docMk/>
            <pc:sldMk cId="3920985732" sldId="327"/>
            <ac:picMk id="8" creationId="{B65BAAC8-1187-F942-2B68-D7EEA8FEF93E}"/>
          </ac:picMkLst>
        </pc:picChg>
      </pc:sldChg>
      <pc:sldChg chg="addSp delSp modSp del mod modNotes">
        <pc:chgData name="#NI YUQIN#" userId="edf0547c-0190-4036-855d-43e773c42b6a" providerId="ADAL" clId="{28015A56-AD88-4F06-9DF8-E47A78691A62}" dt="2024-12-04T08:05:09.155" v="1326" actId="47"/>
        <pc:sldMkLst>
          <pc:docMk/>
          <pc:sldMk cId="2041741974" sldId="328"/>
        </pc:sldMkLst>
        <pc:picChg chg="add mod">
          <ac:chgData name="#NI YUQIN#" userId="edf0547c-0190-4036-855d-43e773c42b6a" providerId="ADAL" clId="{28015A56-AD88-4F06-9DF8-E47A78691A62}" dt="2024-11-21T06:40:41.884" v="364" actId="1076"/>
          <ac:picMkLst>
            <pc:docMk/>
            <pc:sldMk cId="2041741974" sldId="328"/>
            <ac:picMk id="2" creationId="{32A1A8F5-FEEC-B7E2-8664-616CED143F03}"/>
          </ac:picMkLst>
        </pc:picChg>
        <pc:picChg chg="add mod">
          <ac:chgData name="#NI YUQIN#" userId="edf0547c-0190-4036-855d-43e773c42b6a" providerId="ADAL" clId="{28015A56-AD88-4F06-9DF8-E47A78691A62}" dt="2024-11-21T06:40:41.884" v="364" actId="1076"/>
          <ac:picMkLst>
            <pc:docMk/>
            <pc:sldMk cId="2041741974" sldId="328"/>
            <ac:picMk id="3" creationId="{F569C45E-170D-A15A-FA1C-F8CB3121DF49}"/>
          </ac:picMkLst>
        </pc:picChg>
        <pc:picChg chg="del mod">
          <ac:chgData name="#NI YUQIN#" userId="edf0547c-0190-4036-855d-43e773c42b6a" providerId="ADAL" clId="{28015A56-AD88-4F06-9DF8-E47A78691A62}" dt="2024-11-21T06:40:33.761" v="362" actId="478"/>
          <ac:picMkLst>
            <pc:docMk/>
            <pc:sldMk cId="2041741974" sldId="328"/>
            <ac:picMk id="4" creationId="{77FE73C8-E737-D451-8487-939DEBD0D57A}"/>
          </ac:picMkLst>
        </pc:picChg>
        <pc:picChg chg="del mod">
          <ac:chgData name="#NI YUQIN#" userId="edf0547c-0190-4036-855d-43e773c42b6a" providerId="ADAL" clId="{28015A56-AD88-4F06-9DF8-E47A78691A62}" dt="2024-11-21T06:40:33.761" v="362" actId="478"/>
          <ac:picMkLst>
            <pc:docMk/>
            <pc:sldMk cId="2041741974" sldId="328"/>
            <ac:picMk id="5" creationId="{B873184A-D7B1-8AB9-807E-5ECA85EA1E56}"/>
          </ac:picMkLst>
        </pc:picChg>
        <pc:picChg chg="del mod">
          <ac:chgData name="#NI YUQIN#" userId="edf0547c-0190-4036-855d-43e773c42b6a" providerId="ADAL" clId="{28015A56-AD88-4F06-9DF8-E47A78691A62}" dt="2024-11-21T06:40:33.761" v="362" actId="478"/>
          <ac:picMkLst>
            <pc:docMk/>
            <pc:sldMk cId="2041741974" sldId="328"/>
            <ac:picMk id="6" creationId="{4B7B1197-8271-4D18-4AA8-C738009E0FED}"/>
          </ac:picMkLst>
        </pc:picChg>
        <pc:picChg chg="add mod">
          <ac:chgData name="#NI YUQIN#" userId="edf0547c-0190-4036-855d-43e773c42b6a" providerId="ADAL" clId="{28015A56-AD88-4F06-9DF8-E47A78691A62}" dt="2024-11-21T06:40:41.884" v="364" actId="1076"/>
          <ac:picMkLst>
            <pc:docMk/>
            <pc:sldMk cId="2041741974" sldId="328"/>
            <ac:picMk id="7" creationId="{BCB961EC-C9FB-936F-8BB8-97EBA0E4E38B}"/>
          </ac:picMkLst>
        </pc:picChg>
      </pc:sldChg>
      <pc:sldChg chg="addSp delSp modSp new mod modNotesTx">
        <pc:chgData name="#NI YUQIN#" userId="edf0547c-0190-4036-855d-43e773c42b6a" providerId="ADAL" clId="{28015A56-AD88-4F06-9DF8-E47A78691A62}" dt="2024-11-29T05:36:54.414" v="674" actId="20577"/>
        <pc:sldMkLst>
          <pc:docMk/>
          <pc:sldMk cId="619216791" sldId="329"/>
        </pc:sldMkLst>
        <pc:spChg chg="del">
          <ac:chgData name="#NI YUQIN#" userId="edf0547c-0190-4036-855d-43e773c42b6a" providerId="ADAL" clId="{28015A56-AD88-4F06-9DF8-E47A78691A62}" dt="2024-11-29T04:02:58.143" v="519" actId="478"/>
          <ac:spMkLst>
            <pc:docMk/>
            <pc:sldMk cId="619216791" sldId="329"/>
            <ac:spMk id="2" creationId="{B460A956-FD74-CBEC-3A58-560B5D550787}"/>
          </ac:spMkLst>
        </pc:spChg>
        <pc:spChg chg="del">
          <ac:chgData name="#NI YUQIN#" userId="edf0547c-0190-4036-855d-43e773c42b6a" providerId="ADAL" clId="{28015A56-AD88-4F06-9DF8-E47A78691A62}" dt="2024-11-29T04:02:56.982" v="518" actId="478"/>
          <ac:spMkLst>
            <pc:docMk/>
            <pc:sldMk cId="619216791" sldId="329"/>
            <ac:spMk id="3" creationId="{65CB6307-B68C-0B35-0938-A3D872625984}"/>
          </ac:spMkLst>
        </pc:spChg>
        <pc:spChg chg="add mod">
          <ac:chgData name="#NI YUQIN#" userId="edf0547c-0190-4036-855d-43e773c42b6a" providerId="ADAL" clId="{28015A56-AD88-4F06-9DF8-E47A78691A62}" dt="2024-11-29T04:07:21.246" v="576" actId="164"/>
          <ac:spMkLst>
            <pc:docMk/>
            <pc:sldMk cId="619216791" sldId="329"/>
            <ac:spMk id="17" creationId="{C62D3C0A-98B1-69F6-942E-41B5B08E9F17}"/>
          </ac:spMkLst>
        </pc:spChg>
        <pc:spChg chg="mod">
          <ac:chgData name="#NI YUQIN#" userId="edf0547c-0190-4036-855d-43e773c42b6a" providerId="ADAL" clId="{28015A56-AD88-4F06-9DF8-E47A78691A62}" dt="2024-11-29T04:09:55.775" v="624"/>
          <ac:spMkLst>
            <pc:docMk/>
            <pc:sldMk cId="619216791" sldId="329"/>
            <ac:spMk id="26" creationId="{5A7DF09F-7A4D-0C8E-7DF4-8C2BE47E4BAE}"/>
          </ac:spMkLst>
        </pc:spChg>
        <pc:spChg chg="mod">
          <ac:chgData name="#NI YUQIN#" userId="edf0547c-0190-4036-855d-43e773c42b6a" providerId="ADAL" clId="{28015A56-AD88-4F06-9DF8-E47A78691A62}" dt="2024-11-29T04:09:59.733" v="626"/>
          <ac:spMkLst>
            <pc:docMk/>
            <pc:sldMk cId="619216791" sldId="329"/>
            <ac:spMk id="29" creationId="{9B537E3E-9EA4-AEB8-A8B1-5D468E1AAE42}"/>
          </ac:spMkLst>
        </pc:spChg>
        <pc:spChg chg="add mod">
          <ac:chgData name="#NI YUQIN#" userId="edf0547c-0190-4036-855d-43e773c42b6a" providerId="ADAL" clId="{28015A56-AD88-4F06-9DF8-E47A78691A62}" dt="2024-11-29T04:10:15.730" v="630" actId="14100"/>
          <ac:spMkLst>
            <pc:docMk/>
            <pc:sldMk cId="619216791" sldId="329"/>
            <ac:spMk id="30" creationId="{90F7F297-37F4-B352-78E2-F9F4311BC8F3}"/>
          </ac:spMkLst>
        </pc:spChg>
        <pc:spChg chg="add mod">
          <ac:chgData name="#NI YUQIN#" userId="edf0547c-0190-4036-855d-43e773c42b6a" providerId="ADAL" clId="{28015A56-AD88-4F06-9DF8-E47A78691A62}" dt="2024-11-29T04:10:32.252" v="632" actId="1076"/>
          <ac:spMkLst>
            <pc:docMk/>
            <pc:sldMk cId="619216791" sldId="329"/>
            <ac:spMk id="31" creationId="{A26DA5DC-642F-BDEA-9D7C-7E68DBE8E717}"/>
          </ac:spMkLst>
        </pc:spChg>
        <pc:spChg chg="add mod">
          <ac:chgData name="#NI YUQIN#" userId="edf0547c-0190-4036-855d-43e773c42b6a" providerId="ADAL" clId="{28015A56-AD88-4F06-9DF8-E47A78691A62}" dt="2024-11-29T04:11:33.052" v="636" actId="1035"/>
          <ac:spMkLst>
            <pc:docMk/>
            <pc:sldMk cId="619216791" sldId="329"/>
            <ac:spMk id="32" creationId="{3E46F374-C712-E941-9A27-1C5E5EB1A720}"/>
          </ac:spMkLst>
        </pc:spChg>
        <pc:spChg chg="add mod">
          <ac:chgData name="#NI YUQIN#" userId="edf0547c-0190-4036-855d-43e773c42b6a" providerId="ADAL" clId="{28015A56-AD88-4F06-9DF8-E47A78691A62}" dt="2024-11-29T04:10:39.554" v="634" actId="1076"/>
          <ac:spMkLst>
            <pc:docMk/>
            <pc:sldMk cId="619216791" sldId="329"/>
            <ac:spMk id="33" creationId="{DBC0FC6E-7AD8-F76E-9165-98B3CBB08F42}"/>
          </ac:spMkLst>
        </pc:spChg>
        <pc:spChg chg="add mod">
          <ac:chgData name="#NI YUQIN#" userId="edf0547c-0190-4036-855d-43e773c42b6a" providerId="ADAL" clId="{28015A56-AD88-4F06-9DF8-E47A78691A62}" dt="2024-11-29T04:11:34.063" v="637" actId="1035"/>
          <ac:spMkLst>
            <pc:docMk/>
            <pc:sldMk cId="619216791" sldId="329"/>
            <ac:spMk id="34" creationId="{BE164EDE-E395-597C-4209-1782E0251F22}"/>
          </ac:spMkLst>
        </pc:spChg>
        <pc:spChg chg="add mod">
          <ac:chgData name="#NI YUQIN#" userId="edf0547c-0190-4036-855d-43e773c42b6a" providerId="ADAL" clId="{28015A56-AD88-4F06-9DF8-E47A78691A62}" dt="2024-11-29T04:18:17.959" v="642" actId="1076"/>
          <ac:spMkLst>
            <pc:docMk/>
            <pc:sldMk cId="619216791" sldId="329"/>
            <ac:spMk id="35" creationId="{C3178FD6-5B57-E075-0D0E-F5763C720C85}"/>
          </ac:spMkLst>
        </pc:spChg>
        <pc:spChg chg="add mod">
          <ac:chgData name="#NI YUQIN#" userId="edf0547c-0190-4036-855d-43e773c42b6a" providerId="ADAL" clId="{28015A56-AD88-4F06-9DF8-E47A78691A62}" dt="2024-11-29T04:18:17.959" v="642" actId="1076"/>
          <ac:spMkLst>
            <pc:docMk/>
            <pc:sldMk cId="619216791" sldId="329"/>
            <ac:spMk id="36" creationId="{78EF761D-0311-54D7-4016-0F0EFA5226E9}"/>
          </ac:spMkLst>
        </pc:spChg>
        <pc:grpChg chg="add mod">
          <ac:chgData name="#NI YUQIN#" userId="edf0547c-0190-4036-855d-43e773c42b6a" providerId="ADAL" clId="{28015A56-AD88-4F06-9DF8-E47A78691A62}" dt="2024-11-29T04:08:30.526" v="598" actId="1076"/>
          <ac:grpSpMkLst>
            <pc:docMk/>
            <pc:sldMk cId="619216791" sldId="329"/>
            <ac:grpSpMk id="18" creationId="{A9F4A0FD-E1C7-938C-62CF-E1F53F7E2125}"/>
          </ac:grpSpMkLst>
        </pc:grpChg>
        <pc:grpChg chg="add mod">
          <ac:chgData name="#NI YUQIN#" userId="edf0547c-0190-4036-855d-43e773c42b6a" providerId="ADAL" clId="{28015A56-AD88-4F06-9DF8-E47A78691A62}" dt="2024-11-29T04:09:36.463" v="620" actId="14100"/>
          <ac:grpSpMkLst>
            <pc:docMk/>
            <pc:sldMk cId="619216791" sldId="329"/>
            <ac:grpSpMk id="23" creationId="{4A9CCD74-1EA2-A53E-235A-0D34965C857F}"/>
          </ac:grpSpMkLst>
        </pc:grpChg>
        <pc:grpChg chg="add mod">
          <ac:chgData name="#NI YUQIN#" userId="edf0547c-0190-4036-855d-43e773c42b6a" providerId="ADAL" clId="{28015A56-AD88-4F06-9DF8-E47A78691A62}" dt="2024-11-29T04:09:58.900" v="625" actId="1076"/>
          <ac:grpSpMkLst>
            <pc:docMk/>
            <pc:sldMk cId="619216791" sldId="329"/>
            <ac:grpSpMk id="24" creationId="{6542E0BF-5BAE-3698-5F8B-F38A6E394BB7}"/>
          </ac:grpSpMkLst>
        </pc:grpChg>
        <pc:grpChg chg="add mod">
          <ac:chgData name="#NI YUQIN#" userId="edf0547c-0190-4036-855d-43e773c42b6a" providerId="ADAL" clId="{28015A56-AD88-4F06-9DF8-E47A78691A62}" dt="2024-11-29T04:10:02.196" v="627" actId="1076"/>
          <ac:grpSpMkLst>
            <pc:docMk/>
            <pc:sldMk cId="619216791" sldId="329"/>
            <ac:grpSpMk id="27" creationId="{C2735E81-6937-7289-AA41-E5524EA21A05}"/>
          </ac:grpSpMkLst>
        </pc:grpChg>
        <pc:picChg chg="add mod modCrop">
          <ac:chgData name="#NI YUQIN#" userId="edf0547c-0190-4036-855d-43e773c42b6a" providerId="ADAL" clId="{28015A56-AD88-4F06-9DF8-E47A78691A62}" dt="2024-11-29T04:07:15.122" v="575" actId="732"/>
          <ac:picMkLst>
            <pc:docMk/>
            <pc:sldMk cId="619216791" sldId="329"/>
            <ac:picMk id="5" creationId="{1CB92CC8-0584-90ED-CF27-43EC4E9AB3F7}"/>
          </ac:picMkLst>
        </pc:picChg>
        <pc:picChg chg="add del mod">
          <ac:chgData name="#NI YUQIN#" userId="edf0547c-0190-4036-855d-43e773c42b6a" providerId="ADAL" clId="{28015A56-AD88-4F06-9DF8-E47A78691A62}" dt="2024-11-29T04:05:28.839" v="545" actId="478"/>
          <ac:picMkLst>
            <pc:docMk/>
            <pc:sldMk cId="619216791" sldId="329"/>
            <ac:picMk id="7" creationId="{C4DF6BDC-8889-4CB5-297A-3400E0847520}"/>
          </ac:picMkLst>
        </pc:picChg>
        <pc:picChg chg="add mod modCrop">
          <ac:chgData name="#NI YUQIN#" userId="edf0547c-0190-4036-855d-43e773c42b6a" providerId="ADAL" clId="{28015A56-AD88-4F06-9DF8-E47A78691A62}" dt="2024-11-29T04:09:46.525" v="622"/>
          <ac:picMkLst>
            <pc:docMk/>
            <pc:sldMk cId="619216791" sldId="329"/>
            <ac:picMk id="8" creationId="{97DA1DEF-4CE3-6E83-AD6B-29621BAFBBD1}"/>
          </ac:picMkLst>
        </pc:picChg>
        <pc:picChg chg="add mod modCrop">
          <ac:chgData name="#NI YUQIN#" userId="edf0547c-0190-4036-855d-43e773c42b6a" providerId="ADAL" clId="{28015A56-AD88-4F06-9DF8-E47A78691A62}" dt="2024-11-29T04:09:52.142" v="623"/>
          <ac:picMkLst>
            <pc:docMk/>
            <pc:sldMk cId="619216791" sldId="329"/>
            <ac:picMk id="9" creationId="{FF986A65-A5AF-AEF6-CDC1-6D02BB2FD2BB}"/>
          </ac:picMkLst>
        </pc:picChg>
        <pc:picChg chg="add mod">
          <ac:chgData name="#NI YUQIN#" userId="edf0547c-0190-4036-855d-43e773c42b6a" providerId="ADAL" clId="{28015A56-AD88-4F06-9DF8-E47A78691A62}" dt="2024-11-29T04:08:08.777" v="592" actId="164"/>
          <ac:picMkLst>
            <pc:docMk/>
            <pc:sldMk cId="619216791" sldId="329"/>
            <ac:picMk id="10" creationId="{B3B6CD16-CA96-A721-972F-FF6BAB837711}"/>
          </ac:picMkLst>
        </pc:picChg>
        <pc:picChg chg="add del mod">
          <ac:chgData name="#NI YUQIN#" userId="edf0547c-0190-4036-855d-43e773c42b6a" providerId="ADAL" clId="{28015A56-AD88-4F06-9DF8-E47A78691A62}" dt="2024-11-29T04:06:28.987" v="563" actId="478"/>
          <ac:picMkLst>
            <pc:docMk/>
            <pc:sldMk cId="619216791" sldId="329"/>
            <ac:picMk id="12" creationId="{0B46D960-A8FC-1FD8-14D5-D2D3611FDD97}"/>
          </ac:picMkLst>
        </pc:picChg>
        <pc:picChg chg="add del mod">
          <ac:chgData name="#NI YUQIN#" userId="edf0547c-0190-4036-855d-43e773c42b6a" providerId="ADAL" clId="{28015A56-AD88-4F06-9DF8-E47A78691A62}" dt="2024-11-29T04:07:41.690" v="583" actId="478"/>
          <ac:picMkLst>
            <pc:docMk/>
            <pc:sldMk cId="619216791" sldId="329"/>
            <ac:picMk id="20" creationId="{9C0A9B83-6755-CCA8-E941-4F79150868A2}"/>
          </ac:picMkLst>
        </pc:picChg>
        <pc:picChg chg="add mod">
          <ac:chgData name="#NI YUQIN#" userId="edf0547c-0190-4036-855d-43e773c42b6a" providerId="ADAL" clId="{28015A56-AD88-4F06-9DF8-E47A78691A62}" dt="2024-11-29T04:09:39.157" v="621" actId="14100"/>
          <ac:picMkLst>
            <pc:docMk/>
            <pc:sldMk cId="619216791" sldId="329"/>
            <ac:picMk id="22" creationId="{DDB243B8-F5BB-7DDA-08B9-97E684E7745E}"/>
          </ac:picMkLst>
        </pc:picChg>
        <pc:cxnChg chg="add mod">
          <ac:chgData name="#NI YUQIN#" userId="edf0547c-0190-4036-855d-43e773c42b6a" providerId="ADAL" clId="{28015A56-AD88-4F06-9DF8-E47A78691A62}" dt="2024-11-29T04:07:21.246" v="576" actId="164"/>
          <ac:cxnSpMkLst>
            <pc:docMk/>
            <pc:sldMk cId="619216791" sldId="329"/>
            <ac:cxnSpMk id="14" creationId="{351EE58E-1A8B-1638-0BA7-F55143207B87}"/>
          </ac:cxnSpMkLst>
        </pc:cxnChg>
        <pc:cxnChg chg="mod">
          <ac:chgData name="#NI YUQIN#" userId="edf0547c-0190-4036-855d-43e773c42b6a" providerId="ADAL" clId="{28015A56-AD88-4F06-9DF8-E47A78691A62}" dt="2024-11-29T04:09:55.775" v="624"/>
          <ac:cxnSpMkLst>
            <pc:docMk/>
            <pc:sldMk cId="619216791" sldId="329"/>
            <ac:cxnSpMk id="25" creationId="{2AA9ACFF-B8C1-744C-0D19-2208CCCE5239}"/>
          </ac:cxnSpMkLst>
        </pc:cxnChg>
        <pc:cxnChg chg="mod">
          <ac:chgData name="#NI YUQIN#" userId="edf0547c-0190-4036-855d-43e773c42b6a" providerId="ADAL" clId="{28015A56-AD88-4F06-9DF8-E47A78691A62}" dt="2024-11-29T04:09:59.733" v="626"/>
          <ac:cxnSpMkLst>
            <pc:docMk/>
            <pc:sldMk cId="619216791" sldId="329"/>
            <ac:cxnSpMk id="28" creationId="{6D094820-381B-356A-2351-882EA568C1CA}"/>
          </ac:cxnSpMkLst>
        </pc:cxnChg>
      </pc:sldChg>
      <pc:sldChg chg="modSp del">
        <pc:chgData name="#NI YUQIN#" userId="edf0547c-0190-4036-855d-43e773c42b6a" providerId="ADAL" clId="{28015A56-AD88-4F06-9DF8-E47A78691A62}" dt="2024-11-21T06:40:52.550" v="368" actId="47"/>
        <pc:sldMkLst>
          <pc:docMk/>
          <pc:sldMk cId="1431193205" sldId="329"/>
        </pc:sldMkLst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k cId="1431193205" sldId="329"/>
            <ac:spMk id="8" creationId="{0EFCAA32-242D-3A2B-E885-BB99F07516DB}"/>
          </ac:spMkLst>
        </pc:spChg>
        <pc:grpChg chg="mod">
          <ac:chgData name="#NI YUQIN#" userId="edf0547c-0190-4036-855d-43e773c42b6a" providerId="ADAL" clId="{28015A56-AD88-4F06-9DF8-E47A78691A62}" dt="2024-11-21T06:39:05.709" v="353"/>
          <ac:grpSpMkLst>
            <pc:docMk/>
            <pc:sldMk cId="1431193205" sldId="329"/>
            <ac:grpSpMk id="9" creationId="{1B7B0A90-C484-019D-D38A-57CC714D6A1E}"/>
          </ac:grpSpMkLst>
        </pc:grp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1431193205" sldId="329"/>
            <ac:picMk id="5" creationId="{DF8C9C3B-974E-023C-668A-FCB6784A8C25}"/>
          </ac:picMkLst>
        </pc:picChg>
        <pc:picChg chg="mod">
          <ac:chgData name="#NI YUQIN#" userId="edf0547c-0190-4036-855d-43e773c42b6a" providerId="ADAL" clId="{28015A56-AD88-4F06-9DF8-E47A78691A62}" dt="2024-11-21T06:39:05.709" v="353"/>
          <ac:picMkLst>
            <pc:docMk/>
            <pc:sldMk cId="1431193205" sldId="329"/>
            <ac:picMk id="7" creationId="{2CE84246-B7BC-1362-B147-6AC06ED77CFE}"/>
          </ac:picMkLst>
        </pc:picChg>
      </pc:sldChg>
      <pc:sldChg chg="addSp delSp modSp mod">
        <pc:chgData name="#NI YUQIN#" userId="edf0547c-0190-4036-855d-43e773c42b6a" providerId="ADAL" clId="{28015A56-AD88-4F06-9DF8-E47A78691A62}" dt="2024-12-04T09:25:10.235" v="1504" actId="1037"/>
        <pc:sldMkLst>
          <pc:docMk/>
          <pc:sldMk cId="1376453121" sldId="330"/>
        </pc:sldMkLst>
        <pc:spChg chg="mod">
          <ac:chgData name="#NI YUQIN#" userId="edf0547c-0190-4036-855d-43e773c42b6a" providerId="ADAL" clId="{28015A56-AD88-4F06-9DF8-E47A78691A62}" dt="2024-12-04T03:51:48.257" v="698"/>
          <ac:spMkLst>
            <pc:docMk/>
            <pc:sldMk cId="1376453121" sldId="330"/>
            <ac:spMk id="4" creationId="{A857D60A-0245-D321-E916-3A0BF02BB9F4}"/>
          </ac:spMkLst>
        </pc:spChg>
        <pc:spChg chg="add mod ord">
          <ac:chgData name="#NI YUQIN#" userId="edf0547c-0190-4036-855d-43e773c42b6a" providerId="ADAL" clId="{28015A56-AD88-4F06-9DF8-E47A78691A62}" dt="2024-12-04T09:24:45.194" v="1500" actId="1035"/>
          <ac:spMkLst>
            <pc:docMk/>
            <pc:sldMk cId="1376453121" sldId="330"/>
            <ac:spMk id="5" creationId="{68532A69-C14B-A838-9611-686FBCFE42A1}"/>
          </ac:spMkLst>
        </pc:spChg>
        <pc:spChg chg="add mod">
          <ac:chgData name="#NI YUQIN#" userId="edf0547c-0190-4036-855d-43e773c42b6a" providerId="ADAL" clId="{28015A56-AD88-4F06-9DF8-E47A78691A62}" dt="2024-12-04T09:24:45.919" v="1501" actId="1035"/>
          <ac:spMkLst>
            <pc:docMk/>
            <pc:sldMk cId="1376453121" sldId="330"/>
            <ac:spMk id="6" creationId="{3661C5D3-C90A-6B5C-932E-1995510A20CD}"/>
          </ac:spMkLst>
        </pc:spChg>
        <pc:spChg chg="add del mod">
          <ac:chgData name="#NI YUQIN#" userId="edf0547c-0190-4036-855d-43e773c42b6a" providerId="ADAL" clId="{28015A56-AD88-4F06-9DF8-E47A78691A62}" dt="2024-12-04T09:21:53.910" v="1427" actId="478"/>
          <ac:spMkLst>
            <pc:docMk/>
            <pc:sldMk cId="1376453121" sldId="330"/>
            <ac:spMk id="7" creationId="{B502E15C-B176-E2ED-548E-F7D5C897449F}"/>
          </ac:spMkLst>
        </pc:spChg>
        <pc:spChg chg="add del mod">
          <ac:chgData name="#NI YUQIN#" userId="edf0547c-0190-4036-855d-43e773c42b6a" providerId="ADAL" clId="{28015A56-AD88-4F06-9DF8-E47A78691A62}" dt="2024-12-04T09:21:55.123" v="1428" actId="478"/>
          <ac:spMkLst>
            <pc:docMk/>
            <pc:sldMk cId="1376453121" sldId="330"/>
            <ac:spMk id="8" creationId="{26FB32A1-DB95-6578-E8B3-73201EA0FAB1}"/>
          </ac:spMkLst>
        </pc:spChg>
        <pc:spChg chg="add mod">
          <ac:chgData name="#NI YUQIN#" userId="edf0547c-0190-4036-855d-43e773c42b6a" providerId="ADAL" clId="{28015A56-AD88-4F06-9DF8-E47A78691A62}" dt="2024-12-04T09:22:34.678" v="1443" actId="14100"/>
          <ac:spMkLst>
            <pc:docMk/>
            <pc:sldMk cId="1376453121" sldId="330"/>
            <ac:spMk id="9" creationId="{B6FA019A-A9C0-9270-3F74-6CCF26EE3321}"/>
          </ac:spMkLst>
        </pc:spChg>
        <pc:spChg chg="add del mod">
          <ac:chgData name="#NI YUQIN#" userId="edf0547c-0190-4036-855d-43e773c42b6a" providerId="ADAL" clId="{28015A56-AD88-4F06-9DF8-E47A78691A62}" dt="2024-12-04T09:22:38.176" v="1444" actId="478"/>
          <ac:spMkLst>
            <pc:docMk/>
            <pc:sldMk cId="1376453121" sldId="330"/>
            <ac:spMk id="10" creationId="{D3D4D655-E5E2-02BA-5F1B-DAF96CF7AB96}"/>
          </ac:spMkLst>
        </pc:spChg>
        <pc:spChg chg="add del mod">
          <ac:chgData name="#NI YUQIN#" userId="edf0547c-0190-4036-855d-43e773c42b6a" providerId="ADAL" clId="{28015A56-AD88-4F06-9DF8-E47A78691A62}" dt="2024-12-04T09:22:39.050" v="1445" actId="478"/>
          <ac:spMkLst>
            <pc:docMk/>
            <pc:sldMk cId="1376453121" sldId="330"/>
            <ac:spMk id="11" creationId="{BDEC6C43-19BA-9683-B2D1-F3C6046E75EF}"/>
          </ac:spMkLst>
        </pc:spChg>
        <pc:spChg chg="add del mod">
          <ac:chgData name="#NI YUQIN#" userId="edf0547c-0190-4036-855d-43e773c42b6a" providerId="ADAL" clId="{28015A56-AD88-4F06-9DF8-E47A78691A62}" dt="2024-12-04T09:22:40.911" v="1446" actId="478"/>
          <ac:spMkLst>
            <pc:docMk/>
            <pc:sldMk cId="1376453121" sldId="330"/>
            <ac:spMk id="12" creationId="{4CFEA83F-7D77-9E00-4B5C-4DE8553DACB9}"/>
          </ac:spMkLst>
        </pc:spChg>
        <pc:spChg chg="add mod">
          <ac:chgData name="#NI YUQIN#" userId="edf0547c-0190-4036-855d-43e773c42b6a" providerId="ADAL" clId="{28015A56-AD88-4F06-9DF8-E47A78691A62}" dt="2024-12-04T09:23:28.639" v="1468" actId="14100"/>
          <ac:spMkLst>
            <pc:docMk/>
            <pc:sldMk cId="1376453121" sldId="330"/>
            <ac:spMk id="13" creationId="{F05EE519-B3E6-A250-3A5C-591311BF312B}"/>
          </ac:spMkLst>
        </pc:spChg>
        <pc:spChg chg="add del mod">
          <ac:chgData name="#NI YUQIN#" userId="edf0547c-0190-4036-855d-43e773c42b6a" providerId="ADAL" clId="{28015A56-AD88-4F06-9DF8-E47A78691A62}" dt="2024-12-04T09:22:41.904" v="1447" actId="478"/>
          <ac:spMkLst>
            <pc:docMk/>
            <pc:sldMk cId="1376453121" sldId="330"/>
            <ac:spMk id="14" creationId="{C0E111A7-A2A6-2254-E160-7EB79BEE8AC9}"/>
          </ac:spMkLst>
        </pc:spChg>
        <pc:spChg chg="add del mod">
          <ac:chgData name="#NI YUQIN#" userId="edf0547c-0190-4036-855d-43e773c42b6a" providerId="ADAL" clId="{28015A56-AD88-4F06-9DF8-E47A78691A62}" dt="2024-12-04T09:22:43.209" v="1448" actId="478"/>
          <ac:spMkLst>
            <pc:docMk/>
            <pc:sldMk cId="1376453121" sldId="330"/>
            <ac:spMk id="15" creationId="{D5698C03-E2DA-71B4-43D9-2BA8E437773A}"/>
          </ac:spMkLst>
        </pc:spChg>
        <pc:spChg chg="add del mod">
          <ac:chgData name="#NI YUQIN#" userId="edf0547c-0190-4036-855d-43e773c42b6a" providerId="ADAL" clId="{28015A56-AD88-4F06-9DF8-E47A78691A62}" dt="2024-12-04T09:22:44.249" v="1449" actId="478"/>
          <ac:spMkLst>
            <pc:docMk/>
            <pc:sldMk cId="1376453121" sldId="330"/>
            <ac:spMk id="16" creationId="{66942176-1BE4-C254-E511-262635D1D29F}"/>
          </ac:spMkLst>
        </pc:spChg>
        <pc:spChg chg="add mod">
          <ac:chgData name="#NI YUQIN#" userId="edf0547c-0190-4036-855d-43e773c42b6a" providerId="ADAL" clId="{28015A56-AD88-4F06-9DF8-E47A78691A62}" dt="2024-12-04T09:24:04.403" v="1484" actId="20577"/>
          <ac:spMkLst>
            <pc:docMk/>
            <pc:sldMk cId="1376453121" sldId="330"/>
            <ac:spMk id="17" creationId="{21EFDDB4-131E-15A4-3786-406B63A66573}"/>
          </ac:spMkLst>
        </pc:spChg>
        <pc:spChg chg="add del mod">
          <ac:chgData name="#NI YUQIN#" userId="edf0547c-0190-4036-855d-43e773c42b6a" providerId="ADAL" clId="{28015A56-AD88-4F06-9DF8-E47A78691A62}" dt="2024-12-04T09:22:49.266" v="1452" actId="478"/>
          <ac:spMkLst>
            <pc:docMk/>
            <pc:sldMk cId="1376453121" sldId="330"/>
            <ac:spMk id="18" creationId="{46F70DCE-9EE1-48EB-B757-7BE4BBBA5CEA}"/>
          </ac:spMkLst>
        </pc:spChg>
        <pc:spChg chg="del">
          <ac:chgData name="#NI YUQIN#" userId="edf0547c-0190-4036-855d-43e773c42b6a" providerId="ADAL" clId="{28015A56-AD88-4F06-9DF8-E47A78691A62}" dt="2024-12-04T03:51:45.478" v="696" actId="478"/>
          <ac:spMkLst>
            <pc:docMk/>
            <pc:sldMk cId="1376453121" sldId="330"/>
            <ac:spMk id="23" creationId="{4CA1C6C5-48F5-FB4B-B68B-EA4D073AC53B}"/>
          </ac:spMkLst>
        </pc:spChg>
        <pc:spChg chg="add mod">
          <ac:chgData name="#NI YUQIN#" userId="edf0547c-0190-4036-855d-43e773c42b6a" providerId="ADAL" clId="{28015A56-AD88-4F06-9DF8-E47A78691A62}" dt="2024-12-04T09:22:04.988" v="1432" actId="20577"/>
          <ac:spMkLst>
            <pc:docMk/>
            <pc:sldMk cId="1376453121" sldId="330"/>
            <ac:spMk id="37" creationId="{4843A753-9C82-3AFC-DF6C-9C975A60A419}"/>
          </ac:spMkLst>
        </pc:spChg>
        <pc:spChg chg="mod">
          <ac:chgData name="#NI YUQIN#" userId="edf0547c-0190-4036-855d-43e773c42b6a" providerId="ADAL" clId="{28015A56-AD88-4F06-9DF8-E47A78691A62}" dt="2024-12-04T03:47:01.558" v="683" actId="1076"/>
          <ac:spMkLst>
            <pc:docMk/>
            <pc:sldMk cId="1376453121" sldId="330"/>
            <ac:spMk id="55" creationId="{B60EBE04-AD99-2C45-99D3-02155FCDF5ED}"/>
          </ac:spMkLst>
        </pc:spChg>
        <pc:spChg chg="mod">
          <ac:chgData name="#NI YUQIN#" userId="edf0547c-0190-4036-855d-43e773c42b6a" providerId="ADAL" clId="{28015A56-AD88-4F06-9DF8-E47A78691A62}" dt="2024-12-04T03:47:01.558" v="683" actId="1076"/>
          <ac:spMkLst>
            <pc:docMk/>
            <pc:sldMk cId="1376453121" sldId="330"/>
            <ac:spMk id="56" creationId="{817C47ED-A000-B045-A998-7121A6169C25}"/>
          </ac:spMkLst>
        </pc:spChg>
        <pc:spChg chg="mod">
          <ac:chgData name="#NI YUQIN#" userId="edf0547c-0190-4036-855d-43e773c42b6a" providerId="ADAL" clId="{28015A56-AD88-4F06-9DF8-E47A78691A62}" dt="2024-12-04T03:48:08.977" v="690" actId="1076"/>
          <ac:spMkLst>
            <pc:docMk/>
            <pc:sldMk cId="1376453121" sldId="330"/>
            <ac:spMk id="60" creationId="{43FD492B-F86D-604A-8102-92F6A6B8B6B5}"/>
          </ac:spMkLst>
        </pc:spChg>
        <pc:spChg chg="mod">
          <ac:chgData name="#NI YUQIN#" userId="edf0547c-0190-4036-855d-43e773c42b6a" providerId="ADAL" clId="{28015A56-AD88-4F06-9DF8-E47A78691A62}" dt="2024-12-04T03:48:08.977" v="690" actId="1076"/>
          <ac:spMkLst>
            <pc:docMk/>
            <pc:sldMk cId="1376453121" sldId="330"/>
            <ac:spMk id="64" creationId="{B5137EC3-EF43-574C-A18D-3A231D9CF662}"/>
          </ac:spMkLst>
        </pc:spChg>
        <pc:spChg chg="mod">
          <ac:chgData name="#NI YUQIN#" userId="edf0547c-0190-4036-855d-43e773c42b6a" providerId="ADAL" clId="{28015A56-AD88-4F06-9DF8-E47A78691A62}" dt="2024-12-04T03:54:33.232" v="710" actId="1036"/>
          <ac:spMkLst>
            <pc:docMk/>
            <pc:sldMk cId="1376453121" sldId="330"/>
            <ac:spMk id="70" creationId="{22566FD0-EFCB-784D-ADCA-21054B7F3FFA}"/>
          </ac:spMkLst>
        </pc:spChg>
        <pc:spChg chg="add mod">
          <ac:chgData name="#NI YUQIN#" userId="edf0547c-0190-4036-855d-43e773c42b6a" providerId="ADAL" clId="{28015A56-AD88-4F06-9DF8-E47A78691A62}" dt="2024-12-04T09:24:54.483" v="1502" actId="1035"/>
          <ac:spMkLst>
            <pc:docMk/>
            <pc:sldMk cId="1376453121" sldId="330"/>
            <ac:spMk id="79" creationId="{4D8A938B-6374-3176-6FA2-A47F9A3AE861}"/>
          </ac:spMkLst>
        </pc:spChg>
        <pc:spChg chg="add mod">
          <ac:chgData name="#NI YUQIN#" userId="edf0547c-0190-4036-855d-43e773c42b6a" providerId="ADAL" clId="{28015A56-AD88-4F06-9DF8-E47A78691A62}" dt="2024-12-04T09:23:02.939" v="1457" actId="1035"/>
          <ac:spMkLst>
            <pc:docMk/>
            <pc:sldMk cId="1376453121" sldId="330"/>
            <ac:spMk id="85" creationId="{819FE1DD-9196-914B-F666-EEF797D689F5}"/>
          </ac:spMkLst>
        </pc:spChg>
        <pc:spChg chg="add mod">
          <ac:chgData name="#NI YUQIN#" userId="edf0547c-0190-4036-855d-43e773c42b6a" providerId="ADAL" clId="{28015A56-AD88-4F06-9DF8-E47A78691A62}" dt="2024-12-04T09:23:11.036" v="1460" actId="20577"/>
          <ac:spMkLst>
            <pc:docMk/>
            <pc:sldMk cId="1376453121" sldId="330"/>
            <ac:spMk id="91" creationId="{64F052AC-560A-88CC-C95C-4D3771490C42}"/>
          </ac:spMkLst>
        </pc:spChg>
        <pc:spChg chg="add mod">
          <ac:chgData name="#NI YUQIN#" userId="edf0547c-0190-4036-855d-43e773c42b6a" providerId="ADAL" clId="{28015A56-AD88-4F06-9DF8-E47A78691A62}" dt="2024-12-04T09:23:18.108" v="1463" actId="20577"/>
          <ac:spMkLst>
            <pc:docMk/>
            <pc:sldMk cId="1376453121" sldId="330"/>
            <ac:spMk id="92" creationId="{7E0B0B54-98B5-8026-AB50-98043289CB08}"/>
          </ac:spMkLst>
        </pc:spChg>
        <pc:spChg chg="add mod">
          <ac:chgData name="#NI YUQIN#" userId="edf0547c-0190-4036-855d-43e773c42b6a" providerId="ADAL" clId="{28015A56-AD88-4F06-9DF8-E47A78691A62}" dt="2024-12-04T09:25:10.235" v="1504" actId="1037"/>
          <ac:spMkLst>
            <pc:docMk/>
            <pc:sldMk cId="1376453121" sldId="330"/>
            <ac:spMk id="93" creationId="{ACD5D8A0-F0EC-F704-89A3-C6BC20551C9F}"/>
          </ac:spMkLst>
        </pc:spChg>
        <pc:spChg chg="add mod">
          <ac:chgData name="#NI YUQIN#" userId="edf0547c-0190-4036-855d-43e773c42b6a" providerId="ADAL" clId="{28015A56-AD88-4F06-9DF8-E47A78691A62}" dt="2024-12-04T09:25:06.275" v="1503" actId="1035"/>
          <ac:spMkLst>
            <pc:docMk/>
            <pc:sldMk cId="1376453121" sldId="330"/>
            <ac:spMk id="94" creationId="{7877DFBB-88C7-9093-85B3-950952AC2AEC}"/>
          </ac:spMkLst>
        </pc:spChg>
        <pc:spChg chg="add mod">
          <ac:chgData name="#NI YUQIN#" userId="edf0547c-0190-4036-855d-43e773c42b6a" providerId="ADAL" clId="{28015A56-AD88-4F06-9DF8-E47A78691A62}" dt="2024-12-04T09:23:53.788" v="1479" actId="1037"/>
          <ac:spMkLst>
            <pc:docMk/>
            <pc:sldMk cId="1376453121" sldId="330"/>
            <ac:spMk id="95" creationId="{3A169963-8DD2-5A76-C162-93DE98B73EEC}"/>
          </ac:spMkLst>
        </pc:spChg>
        <pc:spChg chg="add mod">
          <ac:chgData name="#NI YUQIN#" userId="edf0547c-0190-4036-855d-43e773c42b6a" providerId="ADAL" clId="{28015A56-AD88-4F06-9DF8-E47A78691A62}" dt="2024-12-04T09:24:33.364" v="1495" actId="20577"/>
          <ac:spMkLst>
            <pc:docMk/>
            <pc:sldMk cId="1376453121" sldId="330"/>
            <ac:spMk id="96" creationId="{13E9DEDB-241E-2E58-0AFF-0244BD295BC2}"/>
          </ac:spMkLst>
        </pc:spChg>
        <pc:spChg chg="add mod">
          <ac:chgData name="#NI YUQIN#" userId="edf0547c-0190-4036-855d-43e773c42b6a" providerId="ADAL" clId="{28015A56-AD88-4F06-9DF8-E47A78691A62}" dt="2024-12-04T09:24:35.541" v="1497" actId="20577"/>
          <ac:spMkLst>
            <pc:docMk/>
            <pc:sldMk cId="1376453121" sldId="330"/>
            <ac:spMk id="97" creationId="{C25DE8A1-1C41-2806-245A-AD2CDFA94F64}"/>
          </ac:spMkLst>
        </pc:spChg>
        <pc:spChg chg="add mod">
          <ac:chgData name="#NI YUQIN#" userId="edf0547c-0190-4036-855d-43e773c42b6a" providerId="ADAL" clId="{28015A56-AD88-4F06-9DF8-E47A78691A62}" dt="2024-12-04T09:24:37.833" v="1499" actId="20577"/>
          <ac:spMkLst>
            <pc:docMk/>
            <pc:sldMk cId="1376453121" sldId="330"/>
            <ac:spMk id="98" creationId="{01A34367-47D6-84E8-8C58-5018653A4DD6}"/>
          </ac:spMkLst>
        </pc:spChg>
        <pc:spChg chg="mod">
          <ac:chgData name="#NI YUQIN#" userId="edf0547c-0190-4036-855d-43e773c42b6a" providerId="ADAL" clId="{28015A56-AD88-4F06-9DF8-E47A78691A62}" dt="2024-12-04T03:47:01.558" v="683" actId="1076"/>
          <ac:spMkLst>
            <pc:docMk/>
            <pc:sldMk cId="1376453121" sldId="330"/>
            <ac:spMk id="100" creationId="{A8F0ED51-5556-784C-8D04-52E872EFB269}"/>
          </ac:spMkLst>
        </pc:spChg>
        <pc:spChg chg="mod">
          <ac:chgData name="#NI YUQIN#" userId="edf0547c-0190-4036-855d-43e773c42b6a" providerId="ADAL" clId="{28015A56-AD88-4F06-9DF8-E47A78691A62}" dt="2024-12-04T03:48:28.080" v="692" actId="1076"/>
          <ac:spMkLst>
            <pc:docMk/>
            <pc:sldMk cId="1376453121" sldId="330"/>
            <ac:spMk id="105" creationId="{42D3A2AB-9AF7-E34D-AA48-14D34E33D38F}"/>
          </ac:spMkLst>
        </pc:spChg>
        <pc:spChg chg="mod">
          <ac:chgData name="#NI YUQIN#" userId="edf0547c-0190-4036-855d-43e773c42b6a" providerId="ADAL" clId="{28015A56-AD88-4F06-9DF8-E47A78691A62}" dt="2024-12-04T03:48:28.080" v="692" actId="1076"/>
          <ac:spMkLst>
            <pc:docMk/>
            <pc:sldMk cId="1376453121" sldId="330"/>
            <ac:spMk id="106" creationId="{6D03A732-A869-3C4B-A493-DD9D22F3A3C1}"/>
          </ac:spMkLst>
        </pc:spChg>
        <pc:grpChg chg="add mod">
          <ac:chgData name="#NI YUQIN#" userId="edf0547c-0190-4036-855d-43e773c42b6a" providerId="ADAL" clId="{28015A56-AD88-4F06-9DF8-E47A78691A62}" dt="2024-12-04T03:51:58.660" v="699" actId="1076"/>
          <ac:grpSpMkLst>
            <pc:docMk/>
            <pc:sldMk cId="1376453121" sldId="330"/>
            <ac:grpSpMk id="2" creationId="{608EB6A2-AD93-75A1-61DE-87B4D765C8D9}"/>
          </ac:grpSpMkLst>
        </pc:grpChg>
        <pc:grpChg chg="del mod">
          <ac:chgData name="#NI YUQIN#" userId="edf0547c-0190-4036-855d-43e773c42b6a" providerId="ADAL" clId="{28015A56-AD88-4F06-9DF8-E47A78691A62}" dt="2024-12-04T03:51:47.125" v="697" actId="478"/>
          <ac:grpSpMkLst>
            <pc:docMk/>
            <pc:sldMk cId="1376453121" sldId="330"/>
            <ac:grpSpMk id="19" creationId="{B115477A-30A3-4E42-A3F2-BA38A64A8778}"/>
          </ac:grpSpMkLst>
        </pc:grpChg>
        <pc:grpChg chg="del">
          <ac:chgData name="#NI YUQIN#" userId="edf0547c-0190-4036-855d-43e773c42b6a" providerId="ADAL" clId="{28015A56-AD88-4F06-9DF8-E47A78691A62}" dt="2024-12-04T03:51:45.478" v="696" actId="478"/>
          <ac:grpSpMkLst>
            <pc:docMk/>
            <pc:sldMk cId="1376453121" sldId="330"/>
            <ac:grpSpMk id="21" creationId="{EEC0F514-AAB1-4648-8713-A4A08C681D54}"/>
          </ac:grpSpMkLst>
        </pc:grpChg>
        <pc:grpChg chg="mod">
          <ac:chgData name="#NI YUQIN#" userId="edf0547c-0190-4036-855d-43e773c42b6a" providerId="ADAL" clId="{28015A56-AD88-4F06-9DF8-E47A78691A62}" dt="2024-12-04T03:48:08.977" v="690" actId="1076"/>
          <ac:grpSpMkLst>
            <pc:docMk/>
            <pc:sldMk cId="1376453121" sldId="330"/>
            <ac:grpSpMk id="29" creationId="{CEEF2E58-8BE0-274A-9227-71DE76B56AF8}"/>
          </ac:grpSpMkLst>
        </pc:grpChg>
        <pc:grpChg chg="mod">
          <ac:chgData name="#NI YUQIN#" userId="edf0547c-0190-4036-855d-43e773c42b6a" providerId="ADAL" clId="{28015A56-AD88-4F06-9DF8-E47A78691A62}" dt="2024-12-04T03:48:28.080" v="692" actId="1076"/>
          <ac:grpSpMkLst>
            <pc:docMk/>
            <pc:sldMk cId="1376453121" sldId="330"/>
            <ac:grpSpMk id="34" creationId="{846E2540-639B-FF41-AE56-881AEDD7E6E1}"/>
          </ac:grpSpMkLst>
        </pc:grpChg>
        <pc:grpChg chg="mod">
          <ac:chgData name="#NI YUQIN#" userId="edf0547c-0190-4036-855d-43e773c42b6a" providerId="ADAL" clId="{28015A56-AD88-4F06-9DF8-E47A78691A62}" dt="2024-12-04T03:48:08.977" v="690" actId="1076"/>
          <ac:grpSpMkLst>
            <pc:docMk/>
            <pc:sldMk cId="1376453121" sldId="330"/>
            <ac:grpSpMk id="45" creationId="{CDF64C82-C177-864C-9D02-EFA2E06B3693}"/>
          </ac:grpSpMkLst>
        </pc:grpChg>
        <pc:grpChg chg="mod">
          <ac:chgData name="#NI YUQIN#" userId="edf0547c-0190-4036-855d-43e773c42b6a" providerId="ADAL" clId="{28015A56-AD88-4F06-9DF8-E47A78691A62}" dt="2024-12-04T03:47:01.558" v="683" actId="1076"/>
          <ac:grpSpMkLst>
            <pc:docMk/>
            <pc:sldMk cId="1376453121" sldId="330"/>
            <ac:grpSpMk id="57" creationId="{7E64B625-8383-374C-9F24-5FCE8E03CDB9}"/>
          </ac:grpSpMkLst>
        </pc:grpChg>
        <pc:grpChg chg="mod">
          <ac:chgData name="#NI YUQIN#" userId="edf0547c-0190-4036-855d-43e773c42b6a" providerId="ADAL" clId="{28015A56-AD88-4F06-9DF8-E47A78691A62}" dt="2024-12-04T03:48:08.977" v="690" actId="1076"/>
          <ac:grpSpMkLst>
            <pc:docMk/>
            <pc:sldMk cId="1376453121" sldId="330"/>
            <ac:grpSpMk id="61" creationId="{55802FBC-2677-464C-A2B6-075012346C03}"/>
          </ac:grpSpMkLst>
        </pc:grpChg>
        <pc:grpChg chg="mod">
          <ac:chgData name="#NI YUQIN#" userId="edf0547c-0190-4036-855d-43e773c42b6a" providerId="ADAL" clId="{28015A56-AD88-4F06-9DF8-E47A78691A62}" dt="2024-12-04T03:53:52.839" v="707" actId="1076"/>
          <ac:grpSpMkLst>
            <pc:docMk/>
            <pc:sldMk cId="1376453121" sldId="330"/>
            <ac:grpSpMk id="65" creationId="{D4ED98A9-B555-AD4F-9397-84B5EB35F7B0}"/>
          </ac:grpSpMkLst>
        </pc:grpChg>
        <pc:grpChg chg="mod">
          <ac:chgData name="#NI YUQIN#" userId="edf0547c-0190-4036-855d-43e773c42b6a" providerId="ADAL" clId="{28015A56-AD88-4F06-9DF8-E47A78691A62}" dt="2024-12-04T03:48:28.080" v="692" actId="1076"/>
          <ac:grpSpMkLst>
            <pc:docMk/>
            <pc:sldMk cId="1376453121" sldId="330"/>
            <ac:grpSpMk id="68" creationId="{770C215D-AF63-7B4A-A9C1-2A4011638ADF}"/>
          </ac:grpSpMkLst>
        </pc:grpChg>
        <pc:grpChg chg="mod">
          <ac:chgData name="#NI YUQIN#" userId="edf0547c-0190-4036-855d-43e773c42b6a" providerId="ADAL" clId="{28015A56-AD88-4F06-9DF8-E47A78691A62}" dt="2024-12-04T03:47:32.923" v="688" actId="14100"/>
          <ac:grpSpMkLst>
            <pc:docMk/>
            <pc:sldMk cId="1376453121" sldId="330"/>
            <ac:grpSpMk id="73" creationId="{7E3F290E-B39E-924F-B568-13D98BAC068F}"/>
          </ac:grpSpMkLst>
        </pc:grpChg>
        <pc:grpChg chg="mod">
          <ac:chgData name="#NI YUQIN#" userId="edf0547c-0190-4036-855d-43e773c42b6a" providerId="ADAL" clId="{28015A56-AD88-4F06-9DF8-E47A78691A62}" dt="2024-12-04T03:47:01.558" v="683" actId="1076"/>
          <ac:grpSpMkLst>
            <pc:docMk/>
            <pc:sldMk cId="1376453121" sldId="330"/>
            <ac:grpSpMk id="101" creationId="{E1804014-4BCA-3A49-9990-08DF771351BC}"/>
          </ac:grpSpMkLst>
        </pc:grpChg>
        <pc:grpChg chg="mod">
          <ac:chgData name="#NI YUQIN#" userId="edf0547c-0190-4036-855d-43e773c42b6a" providerId="ADAL" clId="{28015A56-AD88-4F06-9DF8-E47A78691A62}" dt="2024-12-04T03:53:41.771" v="705" actId="1076"/>
          <ac:grpSpMkLst>
            <pc:docMk/>
            <pc:sldMk cId="1376453121" sldId="330"/>
            <ac:grpSpMk id="107" creationId="{058FB5F0-110E-FF45-8055-EEC651D2D18E}"/>
          </ac:grpSpMkLst>
        </pc:grpChg>
        <pc:grpChg chg="mod">
          <ac:chgData name="#NI YUQIN#" userId="edf0547c-0190-4036-855d-43e773c42b6a" providerId="ADAL" clId="{28015A56-AD88-4F06-9DF8-E47A78691A62}" dt="2024-12-04T03:53:46.281" v="706" actId="1076"/>
          <ac:grpSpMkLst>
            <pc:docMk/>
            <pc:sldMk cId="1376453121" sldId="330"/>
            <ac:grpSpMk id="110" creationId="{A590DDC7-A401-C548-A438-4F5F6E7422A8}"/>
          </ac:grpSpMkLst>
        </pc:grpChg>
        <pc:picChg chg="mod">
          <ac:chgData name="#NI YUQIN#" userId="edf0547c-0190-4036-855d-43e773c42b6a" providerId="ADAL" clId="{28015A56-AD88-4F06-9DF8-E47A78691A62}" dt="2024-12-04T03:51:48.257" v="698"/>
          <ac:picMkLst>
            <pc:docMk/>
            <pc:sldMk cId="1376453121" sldId="330"/>
            <ac:picMk id="3" creationId="{35A06709-EB4E-DD31-AFE2-6D535143140F}"/>
          </ac:picMkLst>
        </pc:picChg>
        <pc:picChg chg="topLvl">
          <ac:chgData name="#NI YUQIN#" userId="edf0547c-0190-4036-855d-43e773c42b6a" providerId="ADAL" clId="{28015A56-AD88-4F06-9DF8-E47A78691A62}" dt="2024-12-04T03:51:47.125" v="697" actId="478"/>
          <ac:picMkLst>
            <pc:docMk/>
            <pc:sldMk cId="1376453121" sldId="330"/>
            <ac:picMk id="20" creationId="{D9B52760-2FA8-3840-8D8A-F94F0AF61DD0}"/>
          </ac:picMkLst>
        </pc:picChg>
        <pc:picChg chg="del topLvl">
          <ac:chgData name="#NI YUQIN#" userId="edf0547c-0190-4036-855d-43e773c42b6a" providerId="ADAL" clId="{28015A56-AD88-4F06-9DF8-E47A78691A62}" dt="2024-12-04T03:51:47.125" v="697" actId="478"/>
          <ac:picMkLst>
            <pc:docMk/>
            <pc:sldMk cId="1376453121" sldId="330"/>
            <ac:picMk id="22" creationId="{C942B1C2-9B37-B247-9699-B5B41667290E}"/>
          </ac:picMkLst>
        </pc:picChg>
        <pc:picChg chg="mod">
          <ac:chgData name="#NI YUQIN#" userId="edf0547c-0190-4036-855d-43e773c42b6a" providerId="ADAL" clId="{28015A56-AD88-4F06-9DF8-E47A78691A62}" dt="2024-12-04T03:48:28.080" v="692" actId="1076"/>
          <ac:picMkLst>
            <pc:docMk/>
            <pc:sldMk cId="1376453121" sldId="330"/>
            <ac:picMk id="39" creationId="{9325C82D-D4C6-EA40-A39F-96069A434E2E}"/>
          </ac:picMkLst>
        </pc:picChg>
        <pc:picChg chg="add del mod">
          <ac:chgData name="#NI YUQIN#" userId="edf0547c-0190-4036-855d-43e773c42b6a" providerId="ADAL" clId="{28015A56-AD88-4F06-9DF8-E47A78691A62}" dt="2024-12-04T09:22:47.475" v="1451" actId="478"/>
          <ac:picMkLst>
            <pc:docMk/>
            <pc:sldMk cId="1376453121" sldId="330"/>
            <ac:picMk id="41" creationId="{FEC3159C-B54E-014F-A8CD-7DF56E454EE3}"/>
          </ac:picMkLst>
        </pc:picChg>
        <pc:picChg chg="mod">
          <ac:chgData name="#NI YUQIN#" userId="edf0547c-0190-4036-855d-43e773c42b6a" providerId="ADAL" clId="{28015A56-AD88-4F06-9DF8-E47A78691A62}" dt="2024-12-04T03:47:12.717" v="685" actId="554"/>
          <ac:picMkLst>
            <pc:docMk/>
            <pc:sldMk cId="1376453121" sldId="330"/>
            <ac:picMk id="42" creationId="{89166CF8-0A52-5647-89B8-7961B8DFCD74}"/>
          </ac:picMkLst>
        </pc:picChg>
        <pc:picChg chg="mod">
          <ac:chgData name="#NI YUQIN#" userId="edf0547c-0190-4036-855d-43e773c42b6a" providerId="ADAL" clId="{28015A56-AD88-4F06-9DF8-E47A78691A62}" dt="2024-12-04T03:47:12.717" v="685" actId="554"/>
          <ac:picMkLst>
            <pc:docMk/>
            <pc:sldMk cId="1376453121" sldId="330"/>
            <ac:picMk id="43" creationId="{B1C20228-123E-E047-9D93-120A3B4B8F3D}"/>
          </ac:picMkLst>
        </pc:picChg>
        <pc:picChg chg="mod">
          <ac:chgData name="#NI YUQIN#" userId="edf0547c-0190-4036-855d-43e773c42b6a" providerId="ADAL" clId="{28015A56-AD88-4F06-9DF8-E47A78691A62}" dt="2024-12-04T09:19:22.522" v="1373" actId="1076"/>
          <ac:picMkLst>
            <pc:docMk/>
            <pc:sldMk cId="1376453121" sldId="330"/>
            <ac:picMk id="44" creationId="{06B4A158-59F0-724F-BC0E-D0F193CA7AFC}"/>
          </ac:picMkLst>
        </pc:picChg>
        <pc:picChg chg="mod">
          <ac:chgData name="#NI YUQIN#" userId="edf0547c-0190-4036-855d-43e773c42b6a" providerId="ADAL" clId="{28015A56-AD88-4F06-9DF8-E47A78691A62}" dt="2024-12-04T03:48:08.977" v="690" actId="1076"/>
          <ac:picMkLst>
            <pc:docMk/>
            <pc:sldMk cId="1376453121" sldId="330"/>
            <ac:picMk id="53" creationId="{A318D224-2216-1C40-BBCD-8E0CCB2DB7B7}"/>
          </ac:picMkLst>
        </pc:picChg>
        <pc:picChg chg="mod">
          <ac:chgData name="#NI YUQIN#" userId="edf0547c-0190-4036-855d-43e773c42b6a" providerId="ADAL" clId="{28015A56-AD88-4F06-9DF8-E47A78691A62}" dt="2024-12-04T03:53:26.378" v="702" actId="14100"/>
          <ac:picMkLst>
            <pc:docMk/>
            <pc:sldMk cId="1376453121" sldId="330"/>
            <ac:picMk id="54" creationId="{F62BEFAB-21B8-844E-BC7C-80D79940E06D}"/>
          </ac:picMkLst>
        </pc:picChg>
        <pc:picChg chg="mod">
          <ac:chgData name="#NI YUQIN#" userId="edf0547c-0190-4036-855d-43e773c42b6a" providerId="ADAL" clId="{28015A56-AD88-4F06-9DF8-E47A78691A62}" dt="2024-12-04T03:48:37.900" v="694" actId="1076"/>
          <ac:picMkLst>
            <pc:docMk/>
            <pc:sldMk cId="1376453121" sldId="330"/>
            <ac:picMk id="71" creationId="{B05344CB-D615-8C49-B4DD-EEC2F62B2817}"/>
          </ac:picMkLst>
        </pc:picChg>
        <pc:picChg chg="mod">
          <ac:chgData name="#NI YUQIN#" userId="edf0547c-0190-4036-855d-43e773c42b6a" providerId="ADAL" clId="{28015A56-AD88-4F06-9DF8-E47A78691A62}" dt="2024-12-04T03:48:43.870" v="695" actId="1076"/>
          <ac:picMkLst>
            <pc:docMk/>
            <pc:sldMk cId="1376453121" sldId="330"/>
            <ac:picMk id="72" creationId="{81175A0B-5561-544F-80E2-C6DA62D38B69}"/>
          </ac:picMkLst>
        </pc:picChg>
        <pc:picChg chg="mod">
          <ac:chgData name="#NI YUQIN#" userId="edf0547c-0190-4036-855d-43e773c42b6a" providerId="ADAL" clId="{28015A56-AD88-4F06-9DF8-E47A78691A62}" dt="2024-12-04T03:47:40.038" v="689" actId="14100"/>
          <ac:picMkLst>
            <pc:docMk/>
            <pc:sldMk cId="1376453121" sldId="330"/>
            <ac:picMk id="76" creationId="{84921A0E-DAE2-7C49-BBC6-FB6756F5DD26}"/>
          </ac:picMkLst>
        </pc:picChg>
      </pc:sldChg>
      <pc:sldChg chg="add del">
        <pc:chgData name="#NI YUQIN#" userId="edf0547c-0190-4036-855d-43e773c42b6a" providerId="ADAL" clId="{28015A56-AD88-4F06-9DF8-E47A78691A62}" dt="2024-11-20T06:42:59.397" v="2" actId="2696"/>
        <pc:sldMkLst>
          <pc:docMk/>
          <pc:sldMk cId="3383241827" sldId="330"/>
        </pc:sldMkLst>
      </pc:sldChg>
      <pc:sldChg chg="addSp delSp modSp mod">
        <pc:chgData name="#NI YUQIN#" userId="edf0547c-0190-4036-855d-43e773c42b6a" providerId="ADAL" clId="{28015A56-AD88-4F06-9DF8-E47A78691A62}" dt="2024-12-06T11:10:11.284" v="2024" actId="1076"/>
        <pc:sldMkLst>
          <pc:docMk/>
          <pc:sldMk cId="202736697" sldId="331"/>
        </pc:sldMkLst>
        <pc:spChg chg="del">
          <ac:chgData name="#NI YUQIN#" userId="edf0547c-0190-4036-855d-43e773c42b6a" providerId="ADAL" clId="{28015A56-AD88-4F06-9DF8-E47A78691A62}" dt="2024-12-04T09:28:17.105" v="1552" actId="478"/>
          <ac:spMkLst>
            <pc:docMk/>
            <pc:sldMk cId="202736697" sldId="331"/>
            <ac:spMk id="33" creationId="{0803E849-86B9-C24D-9520-D2686071E466}"/>
          </ac:spMkLst>
        </pc:spChg>
        <pc:spChg chg="del">
          <ac:chgData name="#NI YUQIN#" userId="edf0547c-0190-4036-855d-43e773c42b6a" providerId="ADAL" clId="{28015A56-AD88-4F06-9DF8-E47A78691A62}" dt="2024-12-04T09:28:16.116" v="1551" actId="478"/>
          <ac:spMkLst>
            <pc:docMk/>
            <pc:sldMk cId="202736697" sldId="331"/>
            <ac:spMk id="34" creationId="{408A5059-5899-AA40-8046-9CAE1E4754E2}"/>
          </ac:spMkLst>
        </pc:spChg>
        <pc:graphicFrameChg chg="add del mod">
          <ac:chgData name="#NI YUQIN#" userId="edf0547c-0190-4036-855d-43e773c42b6a" providerId="ADAL" clId="{28015A56-AD88-4F06-9DF8-E47A78691A62}" dt="2024-12-06T08:21:03.695" v="1860" actId="478"/>
          <ac:graphicFrameMkLst>
            <pc:docMk/>
            <pc:sldMk cId="202736697" sldId="331"/>
            <ac:graphicFrameMk id="4" creationId="{2837A331-C149-CB63-002B-3D153921597D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10:57:20.101" v="2005" actId="478"/>
          <ac:graphicFrameMkLst>
            <pc:docMk/>
            <pc:sldMk cId="202736697" sldId="331"/>
            <ac:graphicFrameMk id="5" creationId="{10E7DC39-BFB8-BFA7-53F6-FBA6B7B8F0EF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10:45:46.336" v="1995" actId="478"/>
          <ac:graphicFrameMkLst>
            <pc:docMk/>
            <pc:sldMk cId="202736697" sldId="331"/>
            <ac:graphicFrameMk id="6" creationId="{79BBB292-416F-27F9-83B7-9F89041AA957}"/>
          </ac:graphicFrameMkLst>
        </pc:graphicFrameChg>
        <pc:graphicFrameChg chg="add mod">
          <ac:chgData name="#NI YUQIN#" userId="edf0547c-0190-4036-855d-43e773c42b6a" providerId="ADAL" clId="{28015A56-AD88-4F06-9DF8-E47A78691A62}" dt="2024-12-06T08:18:20.923" v="1855" actId="14100"/>
          <ac:graphicFrameMkLst>
            <pc:docMk/>
            <pc:sldMk cId="202736697" sldId="331"/>
            <ac:graphicFrameMk id="7" creationId="{47AC587B-5279-9611-D15D-AC98DCF92641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10:29:05.358" v="1979" actId="478"/>
          <ac:graphicFrameMkLst>
            <pc:docMk/>
            <pc:sldMk cId="202736697" sldId="331"/>
            <ac:graphicFrameMk id="8" creationId="{40465AE8-003A-E8F3-22E5-A7D81C092110}"/>
          </ac:graphicFrameMkLst>
        </pc:graphicFrameChg>
        <pc:graphicFrameChg chg="add mod">
          <ac:chgData name="#NI YUQIN#" userId="edf0547c-0190-4036-855d-43e773c42b6a" providerId="ADAL" clId="{28015A56-AD88-4F06-9DF8-E47A78691A62}" dt="2024-12-06T10:29:17.957" v="1984" actId="14100"/>
          <ac:graphicFrameMkLst>
            <pc:docMk/>
            <pc:sldMk cId="202736697" sldId="331"/>
            <ac:graphicFrameMk id="9" creationId="{389A6403-6537-9279-2AAD-BFF4EADEEC9A}"/>
          </ac:graphicFrameMkLst>
        </pc:graphicFrameChg>
        <pc:graphicFrameChg chg="add mod">
          <ac:chgData name="#NI YUQIN#" userId="edf0547c-0190-4036-855d-43e773c42b6a" providerId="ADAL" clId="{28015A56-AD88-4F06-9DF8-E47A78691A62}" dt="2024-12-06T10:46:02.944" v="2000" actId="1076"/>
          <ac:graphicFrameMkLst>
            <pc:docMk/>
            <pc:sldMk cId="202736697" sldId="331"/>
            <ac:graphicFrameMk id="10" creationId="{802C253E-97F7-809B-3657-4D357AF5C55A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10:57:51.688" v="2011" actId="478"/>
          <ac:graphicFrameMkLst>
            <pc:docMk/>
            <pc:sldMk cId="202736697" sldId="331"/>
            <ac:graphicFrameMk id="12" creationId="{37B9C377-A46E-9856-FDEF-DF15093773CA}"/>
          </ac:graphicFrameMkLst>
        </pc:graphicFrameChg>
        <pc:graphicFrameChg chg="add del mod">
          <ac:chgData name="#NI YUQIN#" userId="edf0547c-0190-4036-855d-43e773c42b6a" providerId="ADAL" clId="{28015A56-AD88-4F06-9DF8-E47A78691A62}" dt="2024-12-06T11:09:57.148" v="2017" actId="478"/>
          <ac:graphicFrameMkLst>
            <pc:docMk/>
            <pc:sldMk cId="202736697" sldId="331"/>
            <ac:graphicFrameMk id="14" creationId="{34913B96-A374-F170-3156-DE51D7845528}"/>
          </ac:graphicFrameMkLst>
        </pc:graphicFrameChg>
        <pc:graphicFrameChg chg="add mod">
          <ac:chgData name="#NI YUQIN#" userId="edf0547c-0190-4036-855d-43e773c42b6a" providerId="ADAL" clId="{28015A56-AD88-4F06-9DF8-E47A78691A62}" dt="2024-12-06T11:10:11.284" v="2024" actId="1076"/>
          <ac:graphicFrameMkLst>
            <pc:docMk/>
            <pc:sldMk cId="202736697" sldId="331"/>
            <ac:graphicFrameMk id="15" creationId="{6C6B931D-243D-9B57-8583-CE29885EFAE0}"/>
          </ac:graphicFrameMkLst>
        </pc:graphicFrameChg>
        <pc:picChg chg="add del mod">
          <ac:chgData name="#NI YUQIN#" userId="edf0547c-0190-4036-855d-43e773c42b6a" providerId="ADAL" clId="{28015A56-AD88-4F06-9DF8-E47A78691A62}" dt="2024-12-06T08:18:14.142" v="1851" actId="478"/>
          <ac:picMkLst>
            <pc:docMk/>
            <pc:sldMk cId="202736697" sldId="331"/>
            <ac:picMk id="3" creationId="{C37E5B05-7A94-4D8A-E7D1-CE2206DC1905}"/>
          </ac:picMkLst>
        </pc:picChg>
        <pc:picChg chg="del mod">
          <ac:chgData name="#NI YUQIN#" userId="edf0547c-0190-4036-855d-43e773c42b6a" providerId="ADAL" clId="{28015A56-AD88-4F06-9DF8-E47A78691A62}" dt="2024-12-06T05:59:29.013" v="1609" actId="478"/>
          <ac:picMkLst>
            <pc:docMk/>
            <pc:sldMk cId="202736697" sldId="331"/>
            <ac:picMk id="11" creationId="{B19572BF-13CB-6A30-F6CA-6C9C83B49B82}"/>
          </ac:picMkLst>
        </pc:picChg>
        <pc:picChg chg="del mod">
          <ac:chgData name="#NI YUQIN#" userId="edf0547c-0190-4036-855d-43e773c42b6a" providerId="ADAL" clId="{28015A56-AD88-4F06-9DF8-E47A78691A62}" dt="2024-12-06T07:12:18.320" v="1787" actId="478"/>
          <ac:picMkLst>
            <pc:docMk/>
            <pc:sldMk cId="202736697" sldId="331"/>
            <ac:picMk id="13" creationId="{140CEBAB-D9E5-C2E4-C6B0-EE902BAF846A}"/>
          </ac:picMkLst>
        </pc:picChg>
      </pc:sldChg>
      <pc:sldMasterChg chg="modSp modSldLayout">
        <pc:chgData name="#NI YUQIN#" userId="edf0547c-0190-4036-855d-43e773c42b6a" providerId="ADAL" clId="{28015A56-AD88-4F06-9DF8-E47A78691A62}" dt="2024-11-20T06:48:46.952" v="19"/>
        <pc:sldMasterMkLst>
          <pc:docMk/>
          <pc:sldMasterMk cId="1205429623" sldId="2147483648"/>
        </pc:sldMasterMkLst>
        <pc:spChg chg="mod">
          <ac:chgData name="#NI YUQIN#" userId="edf0547c-0190-4036-855d-43e773c42b6a" providerId="ADAL" clId="{28015A56-AD88-4F06-9DF8-E47A78691A62}" dt="2024-11-20T06:48:46.952" v="19"/>
          <ac:spMkLst>
            <pc:docMk/>
            <pc:sldMasterMk cId="1205429623" sldId="2147483648"/>
            <ac:spMk id="2" creationId="{118EDC5E-02F5-B93B-0F9B-6F1BCE579E96}"/>
          </ac:spMkLst>
        </pc:spChg>
        <pc:spChg chg="mod">
          <ac:chgData name="#NI YUQIN#" userId="edf0547c-0190-4036-855d-43e773c42b6a" providerId="ADAL" clId="{28015A56-AD88-4F06-9DF8-E47A78691A62}" dt="2024-11-20T06:48:46.952" v="19"/>
          <ac:spMkLst>
            <pc:docMk/>
            <pc:sldMasterMk cId="1205429623" sldId="2147483648"/>
            <ac:spMk id="3" creationId="{D19E7032-E1D9-56E7-6035-1910E0C7D7FC}"/>
          </ac:spMkLst>
        </pc:spChg>
        <pc:spChg chg="mod">
          <ac:chgData name="#NI YUQIN#" userId="edf0547c-0190-4036-855d-43e773c42b6a" providerId="ADAL" clId="{28015A56-AD88-4F06-9DF8-E47A78691A62}" dt="2024-11-20T06:48:46.952" v="19"/>
          <ac:spMkLst>
            <pc:docMk/>
            <pc:sldMasterMk cId="1205429623" sldId="2147483648"/>
            <ac:spMk id="4" creationId="{F89D5114-4ADD-EA89-E303-93316E96DA30}"/>
          </ac:spMkLst>
        </pc:spChg>
        <pc:spChg chg="mod">
          <ac:chgData name="#NI YUQIN#" userId="edf0547c-0190-4036-855d-43e773c42b6a" providerId="ADAL" clId="{28015A56-AD88-4F06-9DF8-E47A78691A62}" dt="2024-11-20T06:48:46.952" v="19"/>
          <ac:spMkLst>
            <pc:docMk/>
            <pc:sldMasterMk cId="1205429623" sldId="2147483648"/>
            <ac:spMk id="5" creationId="{692431CC-1F46-42C6-1B82-6B5BB42C1608}"/>
          </ac:spMkLst>
        </pc:spChg>
        <pc:spChg chg="mod">
          <ac:chgData name="#NI YUQIN#" userId="edf0547c-0190-4036-855d-43e773c42b6a" providerId="ADAL" clId="{28015A56-AD88-4F06-9DF8-E47A78691A62}" dt="2024-11-20T06:48:46.952" v="19"/>
          <ac:spMkLst>
            <pc:docMk/>
            <pc:sldMasterMk cId="1205429623" sldId="2147483648"/>
            <ac:spMk id="6" creationId="{5485C559-8D59-B045-3CC7-C9B0A49A223E}"/>
          </ac:spMkLst>
        </pc:spChg>
        <pc:sldLayoutChg chg="modSp">
          <pc:chgData name="#NI YUQIN#" userId="edf0547c-0190-4036-855d-43e773c42b6a" providerId="ADAL" clId="{28015A56-AD88-4F06-9DF8-E47A78691A62}" dt="2024-11-20T06:48:46.952" v="19"/>
          <pc:sldLayoutMkLst>
            <pc:docMk/>
            <pc:sldMasterMk cId="1205429623" sldId="2147483648"/>
            <pc:sldLayoutMk cId="2468471878" sldId="2147483649"/>
          </pc:sldLayoutMkLst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2468471878" sldId="2147483649"/>
              <ac:spMk id="2" creationId="{200D33FC-86CD-E313-16BF-5079448BB624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2468471878" sldId="2147483649"/>
              <ac:spMk id="3" creationId="{302592B2-30BB-617D-C294-3B7CFD403CCF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0T06:48:46.952" v="19"/>
          <pc:sldLayoutMkLst>
            <pc:docMk/>
            <pc:sldMasterMk cId="1205429623" sldId="2147483648"/>
            <pc:sldLayoutMk cId="2386379140" sldId="2147483651"/>
          </pc:sldLayoutMkLst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2386379140" sldId="2147483651"/>
              <ac:spMk id="2" creationId="{14CB72D5-FA9E-028C-69D8-EAF6885A8082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2386379140" sldId="2147483651"/>
              <ac:spMk id="3" creationId="{EBB0AEF9-60DA-D7E0-B760-5C374760430B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0T06:48:46.952" v="19"/>
          <pc:sldLayoutMkLst>
            <pc:docMk/>
            <pc:sldMasterMk cId="1205429623" sldId="2147483648"/>
            <pc:sldLayoutMk cId="3899329460" sldId="2147483652"/>
          </pc:sldLayoutMkLst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3899329460" sldId="2147483652"/>
              <ac:spMk id="3" creationId="{B7A56316-356E-D118-C4DD-F2D4BF278273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3899329460" sldId="2147483652"/>
              <ac:spMk id="4" creationId="{2056ED86-78D7-810A-B41D-6E8D9388B412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0T06:48:46.952" v="19"/>
          <pc:sldLayoutMkLst>
            <pc:docMk/>
            <pc:sldMasterMk cId="1205429623" sldId="2147483648"/>
            <pc:sldLayoutMk cId="2563727769" sldId="2147483653"/>
          </pc:sldLayoutMkLst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2563727769" sldId="2147483653"/>
              <ac:spMk id="2" creationId="{69DF3596-EE6A-51E2-FB3E-006F65A04CC4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2563727769" sldId="2147483653"/>
              <ac:spMk id="3" creationId="{85349BBD-0DB1-1021-3761-10EF81C95AFE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2563727769" sldId="2147483653"/>
              <ac:spMk id="4" creationId="{82AAE7B4-7F89-54B7-2922-B913CF14E0E0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2563727769" sldId="2147483653"/>
              <ac:spMk id="5" creationId="{66B4AAC1-E2EA-166A-ADED-1E0E1A7E55A0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2563727769" sldId="2147483653"/>
              <ac:spMk id="6" creationId="{B2EF72C7-7ACD-07C9-03F8-FE7CA11E51CD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0T06:48:46.952" v="19"/>
          <pc:sldLayoutMkLst>
            <pc:docMk/>
            <pc:sldMasterMk cId="1205429623" sldId="2147483648"/>
            <pc:sldLayoutMk cId="4281947395" sldId="2147483656"/>
          </pc:sldLayoutMkLst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4281947395" sldId="2147483656"/>
              <ac:spMk id="2" creationId="{9BFABB84-B8B0-FA5B-FEBF-FA6202B2AD05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4281947395" sldId="2147483656"/>
              <ac:spMk id="3" creationId="{946B6307-6038-BE62-AFAB-7A058AD386CC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4281947395" sldId="2147483656"/>
              <ac:spMk id="4" creationId="{808EC8F5-26FB-AB7B-9D37-74FAD947BB73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0T06:48:46.952" v="19"/>
          <pc:sldLayoutMkLst>
            <pc:docMk/>
            <pc:sldMasterMk cId="1205429623" sldId="2147483648"/>
            <pc:sldLayoutMk cId="3945687030" sldId="2147483657"/>
          </pc:sldLayoutMkLst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3945687030" sldId="2147483657"/>
              <ac:spMk id="2" creationId="{AFEA0CFD-4B8E-0C71-098F-159BFA0F359F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3945687030" sldId="2147483657"/>
              <ac:spMk id="3" creationId="{7F20AB40-17CA-FB49-5FC9-BE8552C4B39C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3945687030" sldId="2147483657"/>
              <ac:spMk id="4" creationId="{4275808A-400C-825D-1C0A-0BD9874FCCD3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0T06:48:46.952" v="19"/>
          <pc:sldLayoutMkLst>
            <pc:docMk/>
            <pc:sldMasterMk cId="1205429623" sldId="2147483648"/>
            <pc:sldLayoutMk cId="3702312702" sldId="2147483659"/>
          </pc:sldLayoutMkLst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3702312702" sldId="2147483659"/>
              <ac:spMk id="2" creationId="{301399F6-BD8C-C0B9-C143-5D3E6F832F8B}"/>
            </ac:spMkLst>
          </pc:spChg>
          <pc:spChg chg="mod">
            <ac:chgData name="#NI YUQIN#" userId="edf0547c-0190-4036-855d-43e773c42b6a" providerId="ADAL" clId="{28015A56-AD88-4F06-9DF8-E47A78691A62}" dt="2024-11-20T06:48:46.952" v="19"/>
            <ac:spMkLst>
              <pc:docMk/>
              <pc:sldMasterMk cId="1205429623" sldId="2147483648"/>
              <pc:sldLayoutMk cId="3702312702" sldId="2147483659"/>
              <ac:spMk id="3" creationId="{9B0096A6-1101-F25B-BC49-53CD9966B8D5}"/>
            </ac:spMkLst>
          </pc:spChg>
        </pc:sldLayoutChg>
      </pc:sldMasterChg>
      <pc:sldMasterChg chg="modSp modSldLayout">
        <pc:chgData name="#NI YUQIN#" userId="edf0547c-0190-4036-855d-43e773c42b6a" providerId="ADAL" clId="{28015A56-AD88-4F06-9DF8-E47A78691A62}" dt="2024-11-21T06:39:05.709" v="353"/>
        <pc:sldMasterMkLst>
          <pc:docMk/>
          <pc:sldMasterMk cId="2551200273" sldId="2147483708"/>
        </pc:sldMasterMkLst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asterMk cId="2551200273" sldId="2147483708"/>
            <ac:spMk id="2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asterMk cId="2551200273" sldId="2147483708"/>
            <ac:spMk id="3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asterMk cId="2551200273" sldId="2147483708"/>
            <ac:spMk id="4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asterMk cId="2551200273" sldId="2147483708"/>
            <ac:spMk id="5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9:05.709" v="353"/>
          <ac:spMkLst>
            <pc:docMk/>
            <pc:sldMasterMk cId="2551200273" sldId="2147483708"/>
            <ac:spMk id="6" creationId="{00000000-0000-0000-0000-000000000000}"/>
          </ac:spMkLst>
        </pc:spChg>
        <pc:sldLayoutChg chg="modSp">
          <pc:chgData name="#NI YUQIN#" userId="edf0547c-0190-4036-855d-43e773c42b6a" providerId="ADAL" clId="{28015A56-AD88-4F06-9DF8-E47A78691A62}" dt="2024-11-21T06:39:05.709" v="353"/>
          <pc:sldLayoutMkLst>
            <pc:docMk/>
            <pc:sldMasterMk cId="2551200273" sldId="2147483708"/>
            <pc:sldLayoutMk cId="2629043091" sldId="2147483709"/>
          </pc:sldLayoutMkLst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2629043091" sldId="2147483709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2629043091" sldId="2147483709"/>
              <ac:spMk id="3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9:05.709" v="353"/>
          <pc:sldLayoutMkLst>
            <pc:docMk/>
            <pc:sldMasterMk cId="2551200273" sldId="2147483708"/>
            <pc:sldLayoutMk cId="3324208903" sldId="2147483711"/>
          </pc:sldLayoutMkLst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3324208903" sldId="2147483711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3324208903" sldId="2147483711"/>
              <ac:spMk id="3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9:05.709" v="353"/>
          <pc:sldLayoutMkLst>
            <pc:docMk/>
            <pc:sldMasterMk cId="2551200273" sldId="2147483708"/>
            <pc:sldLayoutMk cId="3497432392" sldId="2147483712"/>
          </pc:sldLayoutMkLst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3497432392" sldId="2147483712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3497432392" sldId="2147483712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9:05.709" v="353"/>
          <pc:sldLayoutMkLst>
            <pc:docMk/>
            <pc:sldMasterMk cId="2551200273" sldId="2147483708"/>
            <pc:sldLayoutMk cId="821976050" sldId="2147483713"/>
          </pc:sldLayoutMkLst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821976050" sldId="2147483713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821976050" sldId="2147483713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821976050" sldId="2147483713"/>
              <ac:spMk id="4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821976050" sldId="2147483713"/>
              <ac:spMk id="5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821976050" sldId="2147483713"/>
              <ac:spMk id="6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9:05.709" v="353"/>
          <pc:sldLayoutMkLst>
            <pc:docMk/>
            <pc:sldMasterMk cId="2551200273" sldId="2147483708"/>
            <pc:sldLayoutMk cId="3635842779" sldId="2147483716"/>
          </pc:sldLayoutMkLst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3635842779" sldId="2147483716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3635842779" sldId="2147483716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3635842779" sldId="2147483716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9:05.709" v="353"/>
          <pc:sldLayoutMkLst>
            <pc:docMk/>
            <pc:sldMasterMk cId="2551200273" sldId="2147483708"/>
            <pc:sldLayoutMk cId="615306334" sldId="2147483717"/>
          </pc:sldLayoutMkLst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615306334" sldId="2147483717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615306334" sldId="2147483717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615306334" sldId="2147483717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9:05.709" v="353"/>
          <pc:sldLayoutMkLst>
            <pc:docMk/>
            <pc:sldMasterMk cId="2551200273" sldId="2147483708"/>
            <pc:sldLayoutMk cId="251313258" sldId="2147483719"/>
          </pc:sldLayoutMkLst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251313258" sldId="2147483719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9:05.709" v="353"/>
            <ac:spMkLst>
              <pc:docMk/>
              <pc:sldMasterMk cId="2551200273" sldId="2147483708"/>
              <pc:sldLayoutMk cId="251313258" sldId="2147483719"/>
              <ac:spMk id="3" creationId="{00000000-0000-0000-0000-000000000000}"/>
            </ac:spMkLst>
          </pc:spChg>
        </pc:sldLayoutChg>
      </pc:sldMasterChg>
      <pc:sldMasterChg chg="modSp modSldLayout">
        <pc:chgData name="#NI YUQIN#" userId="edf0547c-0190-4036-855d-43e773c42b6a" providerId="ADAL" clId="{28015A56-AD88-4F06-9DF8-E47A78691A62}" dt="2024-11-21T06:38:57.522" v="351"/>
        <pc:sldMasterMkLst>
          <pc:docMk/>
          <pc:sldMasterMk cId="1634552335" sldId="2147483720"/>
        </pc:sldMasterMkLst>
        <pc:spChg chg="mod">
          <ac:chgData name="#NI YUQIN#" userId="edf0547c-0190-4036-855d-43e773c42b6a" providerId="ADAL" clId="{28015A56-AD88-4F06-9DF8-E47A78691A62}" dt="2024-11-21T06:38:57.522" v="351"/>
          <ac:spMkLst>
            <pc:docMk/>
            <pc:sldMasterMk cId="1634552335" sldId="2147483720"/>
            <ac:spMk id="2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7.522" v="351"/>
          <ac:spMkLst>
            <pc:docMk/>
            <pc:sldMasterMk cId="1634552335" sldId="2147483720"/>
            <ac:spMk id="3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7.522" v="351"/>
          <ac:spMkLst>
            <pc:docMk/>
            <pc:sldMasterMk cId="1634552335" sldId="2147483720"/>
            <ac:spMk id="4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7.522" v="351"/>
          <ac:spMkLst>
            <pc:docMk/>
            <pc:sldMasterMk cId="1634552335" sldId="2147483720"/>
            <ac:spMk id="5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7.522" v="351"/>
          <ac:spMkLst>
            <pc:docMk/>
            <pc:sldMasterMk cId="1634552335" sldId="2147483720"/>
            <ac:spMk id="6" creationId="{00000000-0000-0000-0000-000000000000}"/>
          </ac:spMkLst>
        </pc:spChg>
        <pc:sldLayoutChg chg="modSp">
          <pc:chgData name="#NI YUQIN#" userId="edf0547c-0190-4036-855d-43e773c42b6a" providerId="ADAL" clId="{28015A56-AD88-4F06-9DF8-E47A78691A62}" dt="2024-11-21T06:38:57.522" v="351"/>
          <pc:sldLayoutMkLst>
            <pc:docMk/>
            <pc:sldMasterMk cId="1634552335" sldId="2147483720"/>
            <pc:sldLayoutMk cId="1554641098" sldId="2147483721"/>
          </pc:sldLayoutMkLst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1554641098" sldId="2147483721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1554641098" sldId="2147483721"/>
              <ac:spMk id="3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522" v="351"/>
          <pc:sldLayoutMkLst>
            <pc:docMk/>
            <pc:sldMasterMk cId="1634552335" sldId="2147483720"/>
            <pc:sldLayoutMk cId="1209380108" sldId="2147483723"/>
          </pc:sldLayoutMkLst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1209380108" sldId="2147483723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1209380108" sldId="2147483723"/>
              <ac:spMk id="3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522" v="351"/>
          <pc:sldLayoutMkLst>
            <pc:docMk/>
            <pc:sldMasterMk cId="1634552335" sldId="2147483720"/>
            <pc:sldLayoutMk cId="1055387239" sldId="2147483724"/>
          </pc:sldLayoutMkLst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1055387239" sldId="2147483724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1055387239" sldId="2147483724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522" v="351"/>
          <pc:sldLayoutMkLst>
            <pc:docMk/>
            <pc:sldMasterMk cId="1634552335" sldId="2147483720"/>
            <pc:sldLayoutMk cId="541911986" sldId="2147483725"/>
          </pc:sldLayoutMkLst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541911986" sldId="2147483725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541911986" sldId="2147483725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541911986" sldId="2147483725"/>
              <ac:spMk id="4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541911986" sldId="2147483725"/>
              <ac:spMk id="5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541911986" sldId="2147483725"/>
              <ac:spMk id="6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522" v="351"/>
          <pc:sldLayoutMkLst>
            <pc:docMk/>
            <pc:sldMasterMk cId="1634552335" sldId="2147483720"/>
            <pc:sldLayoutMk cId="380474121" sldId="2147483728"/>
          </pc:sldLayoutMkLst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380474121" sldId="2147483728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380474121" sldId="2147483728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380474121" sldId="2147483728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522" v="351"/>
          <pc:sldLayoutMkLst>
            <pc:docMk/>
            <pc:sldMasterMk cId="1634552335" sldId="2147483720"/>
            <pc:sldLayoutMk cId="3398564244" sldId="2147483729"/>
          </pc:sldLayoutMkLst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3398564244" sldId="2147483729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3398564244" sldId="2147483729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3398564244" sldId="2147483729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522" v="351"/>
          <pc:sldLayoutMkLst>
            <pc:docMk/>
            <pc:sldMasterMk cId="1634552335" sldId="2147483720"/>
            <pc:sldLayoutMk cId="2758259500" sldId="2147483731"/>
          </pc:sldLayoutMkLst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2758259500" sldId="2147483731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522" v="351"/>
            <ac:spMkLst>
              <pc:docMk/>
              <pc:sldMasterMk cId="1634552335" sldId="2147483720"/>
              <pc:sldLayoutMk cId="2758259500" sldId="2147483731"/>
              <ac:spMk id="3" creationId="{00000000-0000-0000-0000-000000000000}"/>
            </ac:spMkLst>
          </pc:spChg>
        </pc:sldLayoutChg>
      </pc:sldMasterChg>
      <pc:sldMasterChg chg="modSp modSldLayout">
        <pc:chgData name="#NI YUQIN#" userId="edf0547c-0190-4036-855d-43e773c42b6a" providerId="ADAL" clId="{28015A56-AD88-4F06-9DF8-E47A78691A62}" dt="2024-11-21T06:38:57.138" v="350"/>
        <pc:sldMasterMkLst>
          <pc:docMk/>
          <pc:sldMasterMk cId="871923033" sldId="2147483732"/>
        </pc:sldMasterMkLst>
        <pc:spChg chg="mod">
          <ac:chgData name="#NI YUQIN#" userId="edf0547c-0190-4036-855d-43e773c42b6a" providerId="ADAL" clId="{28015A56-AD88-4F06-9DF8-E47A78691A62}" dt="2024-11-21T06:38:57.138" v="350"/>
          <ac:spMkLst>
            <pc:docMk/>
            <pc:sldMasterMk cId="871923033" sldId="2147483732"/>
            <ac:spMk id="2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7.138" v="350"/>
          <ac:spMkLst>
            <pc:docMk/>
            <pc:sldMasterMk cId="871923033" sldId="2147483732"/>
            <ac:spMk id="3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7.138" v="350"/>
          <ac:spMkLst>
            <pc:docMk/>
            <pc:sldMasterMk cId="871923033" sldId="2147483732"/>
            <ac:spMk id="4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7.138" v="350"/>
          <ac:spMkLst>
            <pc:docMk/>
            <pc:sldMasterMk cId="871923033" sldId="2147483732"/>
            <ac:spMk id="5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7.138" v="350"/>
          <ac:spMkLst>
            <pc:docMk/>
            <pc:sldMasterMk cId="871923033" sldId="2147483732"/>
            <ac:spMk id="6" creationId="{00000000-0000-0000-0000-000000000000}"/>
          </ac:spMkLst>
        </pc:spChg>
        <pc:sldLayoutChg chg="modSp">
          <pc:chgData name="#NI YUQIN#" userId="edf0547c-0190-4036-855d-43e773c42b6a" providerId="ADAL" clId="{28015A56-AD88-4F06-9DF8-E47A78691A62}" dt="2024-11-21T06:38:57.138" v="350"/>
          <pc:sldLayoutMkLst>
            <pc:docMk/>
            <pc:sldMasterMk cId="871923033" sldId="2147483732"/>
            <pc:sldLayoutMk cId="824680432" sldId="2147483733"/>
          </pc:sldLayoutMkLst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824680432" sldId="2147483733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824680432" sldId="2147483733"/>
              <ac:spMk id="3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138" v="350"/>
          <pc:sldLayoutMkLst>
            <pc:docMk/>
            <pc:sldMasterMk cId="871923033" sldId="2147483732"/>
            <pc:sldLayoutMk cId="28447557" sldId="2147483735"/>
          </pc:sldLayoutMkLst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8447557" sldId="2147483735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8447557" sldId="2147483735"/>
              <ac:spMk id="3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138" v="350"/>
          <pc:sldLayoutMkLst>
            <pc:docMk/>
            <pc:sldMasterMk cId="871923033" sldId="2147483732"/>
            <pc:sldLayoutMk cId="2182505041" sldId="2147483736"/>
          </pc:sldLayoutMkLst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182505041" sldId="2147483736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182505041" sldId="2147483736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138" v="350"/>
          <pc:sldLayoutMkLst>
            <pc:docMk/>
            <pc:sldMasterMk cId="871923033" sldId="2147483732"/>
            <pc:sldLayoutMk cId="2934441779" sldId="2147483737"/>
          </pc:sldLayoutMkLst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934441779" sldId="2147483737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934441779" sldId="2147483737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934441779" sldId="2147483737"/>
              <ac:spMk id="4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934441779" sldId="2147483737"/>
              <ac:spMk id="5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934441779" sldId="2147483737"/>
              <ac:spMk id="6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138" v="350"/>
          <pc:sldLayoutMkLst>
            <pc:docMk/>
            <pc:sldMasterMk cId="871923033" sldId="2147483732"/>
            <pc:sldLayoutMk cId="2796151232" sldId="2147483740"/>
          </pc:sldLayoutMkLst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796151232" sldId="2147483740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796151232" sldId="2147483740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796151232" sldId="2147483740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138" v="350"/>
          <pc:sldLayoutMkLst>
            <pc:docMk/>
            <pc:sldMasterMk cId="871923033" sldId="2147483732"/>
            <pc:sldLayoutMk cId="4007947957" sldId="2147483741"/>
          </pc:sldLayoutMkLst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4007947957" sldId="2147483741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4007947957" sldId="2147483741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4007947957" sldId="2147483741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7.138" v="350"/>
          <pc:sldLayoutMkLst>
            <pc:docMk/>
            <pc:sldMasterMk cId="871923033" sldId="2147483732"/>
            <pc:sldLayoutMk cId="264098477" sldId="2147483743"/>
          </pc:sldLayoutMkLst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64098477" sldId="2147483743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7.138" v="350"/>
            <ac:spMkLst>
              <pc:docMk/>
              <pc:sldMasterMk cId="871923033" sldId="2147483732"/>
              <pc:sldLayoutMk cId="264098477" sldId="2147483743"/>
              <ac:spMk id="3" creationId="{00000000-0000-0000-0000-000000000000}"/>
            </ac:spMkLst>
          </pc:spChg>
        </pc:sldLayoutChg>
      </pc:sldMasterChg>
      <pc:sldMasterChg chg="modSp modSldLayout">
        <pc:chgData name="#NI YUQIN#" userId="edf0547c-0190-4036-855d-43e773c42b6a" providerId="ADAL" clId="{28015A56-AD88-4F06-9DF8-E47A78691A62}" dt="2024-11-21T06:38:56.816" v="349"/>
        <pc:sldMasterMkLst>
          <pc:docMk/>
          <pc:sldMasterMk cId="3205167817" sldId="2147483744"/>
        </pc:sldMasterMkLst>
        <pc:spChg chg="mod">
          <ac:chgData name="#NI YUQIN#" userId="edf0547c-0190-4036-855d-43e773c42b6a" providerId="ADAL" clId="{28015A56-AD88-4F06-9DF8-E47A78691A62}" dt="2024-11-21T06:38:56.816" v="349"/>
          <ac:spMkLst>
            <pc:docMk/>
            <pc:sldMasterMk cId="3205167817" sldId="2147483744"/>
            <ac:spMk id="2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6.816" v="349"/>
          <ac:spMkLst>
            <pc:docMk/>
            <pc:sldMasterMk cId="3205167817" sldId="2147483744"/>
            <ac:spMk id="3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6.816" v="349"/>
          <ac:spMkLst>
            <pc:docMk/>
            <pc:sldMasterMk cId="3205167817" sldId="2147483744"/>
            <ac:spMk id="4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6.816" v="349"/>
          <ac:spMkLst>
            <pc:docMk/>
            <pc:sldMasterMk cId="3205167817" sldId="2147483744"/>
            <ac:spMk id="5" creationId="{00000000-0000-0000-0000-000000000000}"/>
          </ac:spMkLst>
        </pc:spChg>
        <pc:spChg chg="mod">
          <ac:chgData name="#NI YUQIN#" userId="edf0547c-0190-4036-855d-43e773c42b6a" providerId="ADAL" clId="{28015A56-AD88-4F06-9DF8-E47A78691A62}" dt="2024-11-21T06:38:56.816" v="349"/>
          <ac:spMkLst>
            <pc:docMk/>
            <pc:sldMasterMk cId="3205167817" sldId="2147483744"/>
            <ac:spMk id="6" creationId="{00000000-0000-0000-0000-000000000000}"/>
          </ac:spMkLst>
        </pc:spChg>
        <pc:sldLayoutChg chg="modSp">
          <pc:chgData name="#NI YUQIN#" userId="edf0547c-0190-4036-855d-43e773c42b6a" providerId="ADAL" clId="{28015A56-AD88-4F06-9DF8-E47A78691A62}" dt="2024-11-21T06:38:56.816" v="349"/>
          <pc:sldLayoutMkLst>
            <pc:docMk/>
            <pc:sldMasterMk cId="3205167817" sldId="2147483744"/>
            <pc:sldLayoutMk cId="1186062783" sldId="2147483745"/>
          </pc:sldLayoutMkLst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1186062783" sldId="2147483745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1186062783" sldId="2147483745"/>
              <ac:spMk id="3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6.816" v="349"/>
          <pc:sldLayoutMkLst>
            <pc:docMk/>
            <pc:sldMasterMk cId="3205167817" sldId="2147483744"/>
            <pc:sldLayoutMk cId="78420794" sldId="2147483747"/>
          </pc:sldLayoutMkLst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78420794" sldId="2147483747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78420794" sldId="2147483747"/>
              <ac:spMk id="3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6.816" v="349"/>
          <pc:sldLayoutMkLst>
            <pc:docMk/>
            <pc:sldMasterMk cId="3205167817" sldId="2147483744"/>
            <pc:sldLayoutMk cId="3358648665" sldId="2147483748"/>
          </pc:sldLayoutMkLst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3358648665" sldId="2147483748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3358648665" sldId="2147483748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6.816" v="349"/>
          <pc:sldLayoutMkLst>
            <pc:docMk/>
            <pc:sldMasterMk cId="3205167817" sldId="2147483744"/>
            <pc:sldLayoutMk cId="2050842309" sldId="2147483749"/>
          </pc:sldLayoutMkLst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050842309" sldId="2147483749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050842309" sldId="2147483749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050842309" sldId="2147483749"/>
              <ac:spMk id="4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050842309" sldId="2147483749"/>
              <ac:spMk id="5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050842309" sldId="2147483749"/>
              <ac:spMk id="6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6.816" v="349"/>
          <pc:sldLayoutMkLst>
            <pc:docMk/>
            <pc:sldMasterMk cId="3205167817" sldId="2147483744"/>
            <pc:sldLayoutMk cId="2178387382" sldId="2147483752"/>
          </pc:sldLayoutMkLst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178387382" sldId="2147483752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178387382" sldId="2147483752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178387382" sldId="2147483752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6.816" v="349"/>
          <pc:sldLayoutMkLst>
            <pc:docMk/>
            <pc:sldMasterMk cId="3205167817" sldId="2147483744"/>
            <pc:sldLayoutMk cId="3266528324" sldId="2147483753"/>
          </pc:sldLayoutMkLst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3266528324" sldId="2147483753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3266528324" sldId="2147483753"/>
              <ac:spMk id="3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3266528324" sldId="2147483753"/>
              <ac:spMk id="4" creationId="{00000000-0000-0000-0000-000000000000}"/>
            </ac:spMkLst>
          </pc:spChg>
        </pc:sldLayoutChg>
        <pc:sldLayoutChg chg="modSp">
          <pc:chgData name="#NI YUQIN#" userId="edf0547c-0190-4036-855d-43e773c42b6a" providerId="ADAL" clId="{28015A56-AD88-4F06-9DF8-E47A78691A62}" dt="2024-11-21T06:38:56.816" v="349"/>
          <pc:sldLayoutMkLst>
            <pc:docMk/>
            <pc:sldMasterMk cId="3205167817" sldId="2147483744"/>
            <pc:sldLayoutMk cId="2183801550" sldId="2147483755"/>
          </pc:sldLayoutMkLst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183801550" sldId="2147483755"/>
              <ac:spMk id="2" creationId="{00000000-0000-0000-0000-000000000000}"/>
            </ac:spMkLst>
          </pc:spChg>
          <pc:spChg chg="mod">
            <ac:chgData name="#NI YUQIN#" userId="edf0547c-0190-4036-855d-43e773c42b6a" providerId="ADAL" clId="{28015A56-AD88-4F06-9DF8-E47A78691A62}" dt="2024-11-21T06:38:56.816" v="349"/>
            <ac:spMkLst>
              <pc:docMk/>
              <pc:sldMasterMk cId="3205167817" sldId="2147483744"/>
              <pc:sldLayoutMk cId="2183801550" sldId="2147483755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D2D19-AF3D-4C07-943E-83C11620C227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79BA4-B8CF-4B4D-8E63-F6B87461F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0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Fig. 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09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944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712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S2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81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Fig.2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04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45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Fig.2 Ca, Mg reduction ratio and scaling; Acid/base/salt chamber </a:t>
            </a:r>
            <a:r>
              <a:rPr lang="en-US" dirty="0" err="1"/>
              <a:t>中</a:t>
            </a:r>
            <a:r>
              <a:rPr lang="en-US" dirty="0"/>
              <a:t> Ca Mg concentration change.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162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Fig.3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21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Fig.5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450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Fig.5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084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Fig.6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6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Fig.8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344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081" y="1414125"/>
            <a:ext cx="11520488" cy="3008266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081" y="4538401"/>
            <a:ext cx="11520488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98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5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92465" y="460041"/>
            <a:ext cx="3312140" cy="732264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6045" y="460041"/>
            <a:ext cx="9744412" cy="732264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5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44" y="2154191"/>
            <a:ext cx="13248561" cy="3594317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8044" y="5782512"/>
            <a:ext cx="13248561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68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6045" y="2300203"/>
            <a:ext cx="6528276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6329" y="2300203"/>
            <a:ext cx="6528276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66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5" y="460041"/>
            <a:ext cx="13248561" cy="1670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8046" y="2118188"/>
            <a:ext cx="6498274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8046" y="3156278"/>
            <a:ext cx="6498274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6329" y="2118188"/>
            <a:ext cx="6530277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6329" y="3156278"/>
            <a:ext cx="6530277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5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1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7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6" y="576051"/>
            <a:ext cx="4954209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0277" y="1244111"/>
            <a:ext cx="7776329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8046" y="2592229"/>
            <a:ext cx="4954209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6" y="576051"/>
            <a:ext cx="4954209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30277" y="1244111"/>
            <a:ext cx="7776329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8046" y="2592229"/>
            <a:ext cx="4954209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9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045" y="460041"/>
            <a:ext cx="13248561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045" y="2300203"/>
            <a:ext cx="13248561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045" y="8008708"/>
            <a:ext cx="34561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AA78B-6ED0-48F0-8427-0DC31A09D8FA}" type="datetimeFigureOut">
              <a:rPr lang="zh-CN" altLang="en-US" smtClean="0"/>
              <a:t>2024/12/6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8216" y="8008708"/>
            <a:ext cx="5184219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48459" y="8008708"/>
            <a:ext cx="34561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2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11" Type="http://schemas.openxmlformats.org/officeDocument/2006/relationships/oleObject" Target="../embeddings/oleObject27.bin"/><Relationship Id="rId5" Type="http://schemas.openxmlformats.org/officeDocument/2006/relationships/oleObject" Target="../embeddings/oleObject24.bin"/><Relationship Id="rId10" Type="http://schemas.openxmlformats.org/officeDocument/2006/relationships/image" Target="../media/image67.emf"/><Relationship Id="rId4" Type="http://schemas.openxmlformats.org/officeDocument/2006/relationships/image" Target="../media/image64.emf"/><Relationship Id="rId9" Type="http://schemas.openxmlformats.org/officeDocument/2006/relationships/oleObject" Target="../embeddings/oleObject2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tif"/><Relationship Id="rId7" Type="http://schemas.microsoft.com/office/2007/relationships/hdphoto" Target="../media/hdphoto19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18.wdp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8.png"/><Relationship Id="rId18" Type="http://schemas.microsoft.com/office/2007/relationships/hdphoto" Target="../media/hdphoto6.wdp"/><Relationship Id="rId26" Type="http://schemas.openxmlformats.org/officeDocument/2006/relationships/image" Target="../media/image16.png"/><Relationship Id="rId3" Type="http://schemas.openxmlformats.org/officeDocument/2006/relationships/image" Target="../media/image1.jpg"/><Relationship Id="rId21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openxmlformats.org/officeDocument/2006/relationships/image" Target="../media/image10.png"/><Relationship Id="rId25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microsoft.com/office/2007/relationships/hdphoto" Target="../media/hdphoto5.wdp"/><Relationship Id="rId20" Type="http://schemas.openxmlformats.org/officeDocument/2006/relationships/image" Target="../media/image12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24" Type="http://schemas.microsoft.com/office/2007/relationships/hdphoto" Target="../media/hdphoto8.wdp"/><Relationship Id="rId32" Type="http://schemas.openxmlformats.org/officeDocument/2006/relationships/image" Target="../media/image21.png"/><Relationship Id="rId5" Type="http://schemas.openxmlformats.org/officeDocument/2006/relationships/image" Target="../media/image3.jpg"/><Relationship Id="rId15" Type="http://schemas.openxmlformats.org/officeDocument/2006/relationships/image" Target="../media/image9.png"/><Relationship Id="rId23" Type="http://schemas.openxmlformats.org/officeDocument/2006/relationships/image" Target="../media/image14.png"/><Relationship Id="rId28" Type="http://schemas.openxmlformats.org/officeDocument/2006/relationships/image" Target="../media/image18.png"/><Relationship Id="rId10" Type="http://schemas.microsoft.com/office/2007/relationships/hdphoto" Target="../media/hdphoto2.wdp"/><Relationship Id="rId19" Type="http://schemas.openxmlformats.org/officeDocument/2006/relationships/image" Target="../media/image11.png"/><Relationship Id="rId31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microsoft.com/office/2007/relationships/hdphoto" Target="../media/hdphoto4.wdp"/><Relationship Id="rId22" Type="http://schemas.microsoft.com/office/2007/relationships/hdphoto" Target="../media/hdphoto7.wdp"/><Relationship Id="rId27" Type="http://schemas.openxmlformats.org/officeDocument/2006/relationships/image" Target="../media/image17.png"/><Relationship Id="rId30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5.emf"/><Relationship Id="rId4" Type="http://schemas.openxmlformats.org/officeDocument/2006/relationships/image" Target="../media/image22.e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9.emf"/><Relationship Id="rId4" Type="http://schemas.openxmlformats.org/officeDocument/2006/relationships/image" Target="../media/image26.emf"/><Relationship Id="rId9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1.wdp"/><Relationship Id="rId18" Type="http://schemas.openxmlformats.org/officeDocument/2006/relationships/image" Target="../media/image41.png"/><Relationship Id="rId26" Type="http://schemas.openxmlformats.org/officeDocument/2006/relationships/image" Target="../media/image47.png"/><Relationship Id="rId3" Type="http://schemas.openxmlformats.org/officeDocument/2006/relationships/image" Target="../media/image31.jpg"/><Relationship Id="rId21" Type="http://schemas.microsoft.com/office/2007/relationships/hdphoto" Target="../media/hdphoto14.wdp"/><Relationship Id="rId7" Type="http://schemas.openxmlformats.org/officeDocument/2006/relationships/image" Target="../media/image34.jpg"/><Relationship Id="rId12" Type="http://schemas.openxmlformats.org/officeDocument/2006/relationships/image" Target="../media/image38.png"/><Relationship Id="rId17" Type="http://schemas.microsoft.com/office/2007/relationships/hdphoto" Target="../media/hdphoto13.wdp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29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microsoft.com/office/2007/relationships/hdphoto" Target="../media/hdphoto10.wdp"/><Relationship Id="rId24" Type="http://schemas.openxmlformats.org/officeDocument/2006/relationships/image" Target="../media/image45.png"/><Relationship Id="rId5" Type="http://schemas.openxmlformats.org/officeDocument/2006/relationships/image" Target="../media/image32.jpg"/><Relationship Id="rId15" Type="http://schemas.microsoft.com/office/2007/relationships/hdphoto" Target="../media/hdphoto12.wdp"/><Relationship Id="rId23" Type="http://schemas.microsoft.com/office/2007/relationships/hdphoto" Target="../media/hdphoto15.wdp"/><Relationship Id="rId28" Type="http://schemas.openxmlformats.org/officeDocument/2006/relationships/image" Target="../media/image48.png"/><Relationship Id="rId10" Type="http://schemas.openxmlformats.org/officeDocument/2006/relationships/image" Target="../media/image37.png"/><Relationship Id="rId19" Type="http://schemas.openxmlformats.org/officeDocument/2006/relationships/image" Target="../media/image42.png"/><Relationship Id="rId31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Relationship Id="rId22" Type="http://schemas.openxmlformats.org/officeDocument/2006/relationships/image" Target="../media/image44.png"/><Relationship Id="rId27" Type="http://schemas.microsoft.com/office/2007/relationships/hdphoto" Target="../media/hdphoto16.wdp"/><Relationship Id="rId30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1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5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58.emf"/><Relationship Id="rId4" Type="http://schemas.openxmlformats.org/officeDocument/2006/relationships/image" Target="../media/image55.emf"/><Relationship Id="rId9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2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D3032-A0C9-E473-829F-DBBB52AF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4CF824AB-8B38-7E11-3F1C-B7F88302DEAB}"/>
              </a:ext>
            </a:extLst>
          </p:cNvPr>
          <p:cNvCxnSpPr>
            <a:cxnSpLocks/>
          </p:cNvCxnSpPr>
          <p:nvPr/>
        </p:nvCxnSpPr>
        <p:spPr>
          <a:xfrm>
            <a:off x="2893267" y="2672435"/>
            <a:ext cx="0" cy="243317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0D2A5231-F912-18C2-5881-9AF4F0ADC567}"/>
              </a:ext>
            </a:extLst>
          </p:cNvPr>
          <p:cNvSpPr txBox="1"/>
          <p:nvPr/>
        </p:nvSpPr>
        <p:spPr>
          <a:xfrm>
            <a:off x="2563045" y="3642420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13056071-B6A0-4B7E-3025-B0E90AC10C6D}"/>
              </a:ext>
            </a:extLst>
          </p:cNvPr>
          <p:cNvSpPr/>
          <p:nvPr/>
        </p:nvSpPr>
        <p:spPr>
          <a:xfrm>
            <a:off x="4280147" y="2670606"/>
            <a:ext cx="189779" cy="241539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F3F5B4EF-86A2-A365-AA26-45E7FDA46813}"/>
              </a:ext>
            </a:extLst>
          </p:cNvPr>
          <p:cNvSpPr/>
          <p:nvPr/>
        </p:nvSpPr>
        <p:spPr>
          <a:xfrm>
            <a:off x="5127925" y="2664133"/>
            <a:ext cx="189779" cy="24153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95380130-9A15-323B-9450-58496517F446}"/>
              </a:ext>
            </a:extLst>
          </p:cNvPr>
          <p:cNvSpPr/>
          <p:nvPr/>
        </p:nvSpPr>
        <p:spPr>
          <a:xfrm>
            <a:off x="5960816" y="2670606"/>
            <a:ext cx="382437" cy="2415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A3C3A68D-172B-5A4A-7750-4BBD7F7DA2DB}"/>
              </a:ext>
            </a:extLst>
          </p:cNvPr>
          <p:cNvCxnSpPr>
            <a:stCxn id="276" idx="0"/>
            <a:endCxn id="276" idx="2"/>
          </p:cNvCxnSpPr>
          <p:nvPr/>
        </p:nvCxnSpPr>
        <p:spPr>
          <a:xfrm>
            <a:off x="6152035" y="2670606"/>
            <a:ext cx="0" cy="241539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277">
            <a:extLst>
              <a:ext uri="{FF2B5EF4-FFF2-40B4-BE49-F238E27FC236}">
                <a16:creationId xmlns:a16="http://schemas.microsoft.com/office/drawing/2014/main" id="{9698B022-6783-8E29-C713-0E676CBCA531}"/>
              </a:ext>
            </a:extLst>
          </p:cNvPr>
          <p:cNvSpPr txBox="1"/>
          <p:nvPr/>
        </p:nvSpPr>
        <p:spPr>
          <a:xfrm>
            <a:off x="4033220" y="2212060"/>
            <a:ext cx="74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550AB61B-8B0F-B778-CA74-10F7B6A02873}"/>
              </a:ext>
            </a:extLst>
          </p:cNvPr>
          <p:cNvSpPr txBox="1"/>
          <p:nvPr/>
        </p:nvSpPr>
        <p:spPr>
          <a:xfrm>
            <a:off x="4788129" y="2024275"/>
            <a:ext cx="88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CEM/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4055B185-B0FB-E1B0-72F5-0E6950A0640F}"/>
              </a:ext>
            </a:extLst>
          </p:cNvPr>
          <p:cNvSpPr txBox="1"/>
          <p:nvPr/>
        </p:nvSpPr>
        <p:spPr>
          <a:xfrm>
            <a:off x="5847616" y="2205740"/>
            <a:ext cx="74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73425A8D-55ED-15FD-CC41-AB01979DE6A6}"/>
              </a:ext>
            </a:extLst>
          </p:cNvPr>
          <p:cNvSpPr/>
          <p:nvPr/>
        </p:nvSpPr>
        <p:spPr>
          <a:xfrm>
            <a:off x="3336038" y="2662270"/>
            <a:ext cx="382437" cy="2415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2" name="直接连接符 11">
            <a:extLst>
              <a:ext uri="{FF2B5EF4-FFF2-40B4-BE49-F238E27FC236}">
                <a16:creationId xmlns:a16="http://schemas.microsoft.com/office/drawing/2014/main" id="{5B5507D8-C62F-1F84-FD72-A9A97DCE8D2A}"/>
              </a:ext>
            </a:extLst>
          </p:cNvPr>
          <p:cNvCxnSpPr>
            <a:stCxn id="281" idx="0"/>
            <a:endCxn id="281" idx="2"/>
          </p:cNvCxnSpPr>
          <p:nvPr/>
        </p:nvCxnSpPr>
        <p:spPr>
          <a:xfrm>
            <a:off x="3527257" y="2662270"/>
            <a:ext cx="0" cy="241539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EDE3C941-3345-D0FF-4C62-4A2A90C97DEE}"/>
              </a:ext>
            </a:extLst>
          </p:cNvPr>
          <p:cNvSpPr txBox="1"/>
          <p:nvPr/>
        </p:nvSpPr>
        <p:spPr>
          <a:xfrm>
            <a:off x="3202167" y="2212060"/>
            <a:ext cx="74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49AD63FF-6908-D0BE-DC00-9204E0C617AF}"/>
              </a:ext>
            </a:extLst>
          </p:cNvPr>
          <p:cNvCxnSpPr>
            <a:cxnSpLocks/>
          </p:cNvCxnSpPr>
          <p:nvPr/>
        </p:nvCxnSpPr>
        <p:spPr>
          <a:xfrm flipH="1">
            <a:off x="12275401" y="2670606"/>
            <a:ext cx="3054" cy="24197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文本框 284">
            <a:extLst>
              <a:ext uri="{FF2B5EF4-FFF2-40B4-BE49-F238E27FC236}">
                <a16:creationId xmlns:a16="http://schemas.microsoft.com/office/drawing/2014/main" id="{33BEF445-F675-ECF8-EAAD-6909AD70900B}"/>
              </a:ext>
            </a:extLst>
          </p:cNvPr>
          <p:cNvSpPr txBox="1"/>
          <p:nvPr/>
        </p:nvSpPr>
        <p:spPr>
          <a:xfrm>
            <a:off x="12262070" y="357178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C2496AD6-4E37-BFDF-E143-FAC5871BC4EC}"/>
              </a:ext>
            </a:extLst>
          </p:cNvPr>
          <p:cNvSpPr/>
          <p:nvPr/>
        </p:nvSpPr>
        <p:spPr>
          <a:xfrm>
            <a:off x="2616789" y="2675334"/>
            <a:ext cx="9940637" cy="24094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76E0EF8B-539C-72C2-5457-0D153064ECE3}"/>
              </a:ext>
            </a:extLst>
          </p:cNvPr>
          <p:cNvSpPr/>
          <p:nvPr/>
        </p:nvSpPr>
        <p:spPr>
          <a:xfrm>
            <a:off x="6937389" y="2662270"/>
            <a:ext cx="189779" cy="2415396"/>
          </a:xfrm>
          <a:prstGeom prst="rect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ADFBAAD-CEA1-4BEF-5014-728C23FF8E6C}"/>
              </a:ext>
            </a:extLst>
          </p:cNvPr>
          <p:cNvSpPr/>
          <p:nvPr/>
        </p:nvSpPr>
        <p:spPr>
          <a:xfrm>
            <a:off x="7785167" y="2664762"/>
            <a:ext cx="189779" cy="24153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2912836-068D-9FB5-2107-BE9555844D61}"/>
              </a:ext>
            </a:extLst>
          </p:cNvPr>
          <p:cNvSpPr/>
          <p:nvPr/>
        </p:nvSpPr>
        <p:spPr>
          <a:xfrm>
            <a:off x="8618058" y="2662270"/>
            <a:ext cx="382437" cy="2415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27F805F-D984-66D7-9207-B4C2D9DE0082}"/>
              </a:ext>
            </a:extLst>
          </p:cNvPr>
          <p:cNvCxnSpPr>
            <a:stCxn id="65" idx="0"/>
            <a:endCxn id="65" idx="2"/>
          </p:cNvCxnSpPr>
          <p:nvPr/>
        </p:nvCxnSpPr>
        <p:spPr>
          <a:xfrm>
            <a:off x="8809277" y="2662270"/>
            <a:ext cx="0" cy="241539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A90BDD1F-CE55-8D34-E41F-DD1CBF5611B4}"/>
              </a:ext>
            </a:extLst>
          </p:cNvPr>
          <p:cNvSpPr txBox="1"/>
          <p:nvPr/>
        </p:nvSpPr>
        <p:spPr>
          <a:xfrm>
            <a:off x="6690462" y="2203724"/>
            <a:ext cx="74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AEE40F5-515D-ABE6-7225-3CA2814BD197}"/>
              </a:ext>
            </a:extLst>
          </p:cNvPr>
          <p:cNvSpPr txBox="1"/>
          <p:nvPr/>
        </p:nvSpPr>
        <p:spPr>
          <a:xfrm>
            <a:off x="7445371" y="2015939"/>
            <a:ext cx="88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CEM/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66B2C29-B797-3A0A-8251-CA66DA2D35F5}"/>
              </a:ext>
            </a:extLst>
          </p:cNvPr>
          <p:cNvSpPr txBox="1"/>
          <p:nvPr/>
        </p:nvSpPr>
        <p:spPr>
          <a:xfrm>
            <a:off x="8504858" y="2197404"/>
            <a:ext cx="74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7D3EA0A-8589-5AE9-98E6-AE0DF54035A6}"/>
              </a:ext>
            </a:extLst>
          </p:cNvPr>
          <p:cNvSpPr/>
          <p:nvPr/>
        </p:nvSpPr>
        <p:spPr>
          <a:xfrm>
            <a:off x="9678234" y="2670606"/>
            <a:ext cx="189779" cy="241539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FEA7589-C2F3-6DD9-70CF-C0E0D241CEEB}"/>
              </a:ext>
            </a:extLst>
          </p:cNvPr>
          <p:cNvSpPr/>
          <p:nvPr/>
        </p:nvSpPr>
        <p:spPr>
          <a:xfrm>
            <a:off x="10526012" y="2673098"/>
            <a:ext cx="189779" cy="24153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F6EBCC0-0D19-AFEE-9B12-50C0145F2D95}"/>
              </a:ext>
            </a:extLst>
          </p:cNvPr>
          <p:cNvSpPr/>
          <p:nvPr/>
        </p:nvSpPr>
        <p:spPr>
          <a:xfrm>
            <a:off x="11358903" y="2670606"/>
            <a:ext cx="382437" cy="24153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1B2C3C90-3BF4-AEF9-E1E6-798B1097E93D}"/>
              </a:ext>
            </a:extLst>
          </p:cNvPr>
          <p:cNvCxnSpPr>
            <a:stCxn id="77" idx="0"/>
            <a:endCxn id="77" idx="2"/>
          </p:cNvCxnSpPr>
          <p:nvPr/>
        </p:nvCxnSpPr>
        <p:spPr>
          <a:xfrm>
            <a:off x="11550122" y="2670606"/>
            <a:ext cx="0" cy="241539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8D32C7D7-83FA-12A9-BC5C-03B790FE93DE}"/>
              </a:ext>
            </a:extLst>
          </p:cNvPr>
          <p:cNvSpPr txBox="1"/>
          <p:nvPr/>
        </p:nvSpPr>
        <p:spPr>
          <a:xfrm>
            <a:off x="9431307" y="2212060"/>
            <a:ext cx="74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10E8426-3F8C-39D6-D9A3-8732CDF07CE3}"/>
              </a:ext>
            </a:extLst>
          </p:cNvPr>
          <p:cNvSpPr txBox="1"/>
          <p:nvPr/>
        </p:nvSpPr>
        <p:spPr>
          <a:xfrm>
            <a:off x="10186216" y="2024275"/>
            <a:ext cx="88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CEM/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SCEM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DA1469F-139A-4DD9-55AE-A95AE542475F}"/>
              </a:ext>
            </a:extLst>
          </p:cNvPr>
          <p:cNvSpPr txBox="1"/>
          <p:nvPr/>
        </p:nvSpPr>
        <p:spPr>
          <a:xfrm>
            <a:off x="11245703" y="2205740"/>
            <a:ext cx="74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F0C7DC63-3BE3-6CBF-AC06-B171AC2B2C7B}"/>
              </a:ext>
            </a:extLst>
          </p:cNvPr>
          <p:cNvCxnSpPr/>
          <p:nvPr/>
        </p:nvCxnSpPr>
        <p:spPr>
          <a:xfrm flipV="1">
            <a:off x="3079710" y="2024275"/>
            <a:ext cx="0" cy="63799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5A08D12B-E413-F3FA-69E8-8D6047721CEE}"/>
              </a:ext>
            </a:extLst>
          </p:cNvPr>
          <p:cNvCxnSpPr/>
          <p:nvPr/>
        </p:nvCxnSpPr>
        <p:spPr>
          <a:xfrm flipV="1">
            <a:off x="11990445" y="2032611"/>
            <a:ext cx="0" cy="63799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连接符: 肘形 87">
            <a:extLst>
              <a:ext uri="{FF2B5EF4-FFF2-40B4-BE49-F238E27FC236}">
                <a16:creationId xmlns:a16="http://schemas.microsoft.com/office/drawing/2014/main" id="{C0907CE2-0CAB-8651-B8C4-4A16359B0AD4}"/>
              </a:ext>
            </a:extLst>
          </p:cNvPr>
          <p:cNvCxnSpPr>
            <a:cxnSpLocks/>
            <a:endCxn id="89" idx="0"/>
          </p:cNvCxnSpPr>
          <p:nvPr/>
        </p:nvCxnSpPr>
        <p:spPr>
          <a:xfrm rot="10800000" flipV="1">
            <a:off x="2342899" y="2027882"/>
            <a:ext cx="9647546" cy="3297897"/>
          </a:xfrm>
          <a:prstGeom prst="bentConnector2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3F681580-614D-6FEE-29B0-DC7F9B72FBD2}"/>
              </a:ext>
            </a:extLst>
          </p:cNvPr>
          <p:cNvSpPr/>
          <p:nvPr/>
        </p:nvSpPr>
        <p:spPr>
          <a:xfrm>
            <a:off x="2069009" y="5325780"/>
            <a:ext cx="547780" cy="481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A96FF433-F7B6-D7F3-6136-32F5B93C395A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2616789" y="5097866"/>
            <a:ext cx="9373656" cy="468893"/>
          </a:xfrm>
          <a:prstGeom prst="bentConnector3">
            <a:avLst>
              <a:gd name="adj1" fmla="val 100018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2B7C9272-6AEF-D0A5-55EA-19051037968E}"/>
              </a:ext>
            </a:extLst>
          </p:cNvPr>
          <p:cNvCxnSpPr>
            <a:cxnSpLocks/>
          </p:cNvCxnSpPr>
          <p:nvPr/>
        </p:nvCxnSpPr>
        <p:spPr>
          <a:xfrm flipV="1">
            <a:off x="3079710" y="5084802"/>
            <a:ext cx="0" cy="48195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C8A794B1-41B9-6C7D-E72A-6C4D47299915}"/>
              </a:ext>
            </a:extLst>
          </p:cNvPr>
          <p:cNvCxnSpPr/>
          <p:nvPr/>
        </p:nvCxnSpPr>
        <p:spPr>
          <a:xfrm flipV="1">
            <a:off x="3957615" y="1720157"/>
            <a:ext cx="0" cy="950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A260D760-B457-2113-AA1C-04CF550306FE}"/>
              </a:ext>
            </a:extLst>
          </p:cNvPr>
          <p:cNvCxnSpPr>
            <a:cxnSpLocks/>
          </p:cNvCxnSpPr>
          <p:nvPr/>
        </p:nvCxnSpPr>
        <p:spPr>
          <a:xfrm flipV="1">
            <a:off x="6678642" y="1720155"/>
            <a:ext cx="0" cy="9671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D2DC5972-643E-32BA-22C6-5549D23EFB9F}"/>
              </a:ext>
            </a:extLst>
          </p:cNvPr>
          <p:cNvCxnSpPr>
            <a:cxnSpLocks/>
          </p:cNvCxnSpPr>
          <p:nvPr/>
        </p:nvCxnSpPr>
        <p:spPr>
          <a:xfrm flipV="1">
            <a:off x="9287324" y="1707090"/>
            <a:ext cx="0" cy="9635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" name="矩形 103">
            <a:extLst>
              <a:ext uri="{FF2B5EF4-FFF2-40B4-BE49-F238E27FC236}">
                <a16:creationId xmlns:a16="http://schemas.microsoft.com/office/drawing/2014/main" id="{7B43E790-2E8A-9827-57D3-208048AB0B26}"/>
              </a:ext>
            </a:extLst>
          </p:cNvPr>
          <p:cNvSpPr/>
          <p:nvPr/>
        </p:nvSpPr>
        <p:spPr>
          <a:xfrm>
            <a:off x="1591734" y="5960234"/>
            <a:ext cx="547780" cy="481957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AC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8" name="连接符: 肘形 107">
            <a:extLst>
              <a:ext uri="{FF2B5EF4-FFF2-40B4-BE49-F238E27FC236}">
                <a16:creationId xmlns:a16="http://schemas.microsoft.com/office/drawing/2014/main" id="{A554D723-1158-0EBD-2BF0-B2CEE6EE2A53}"/>
              </a:ext>
            </a:extLst>
          </p:cNvPr>
          <p:cNvCxnSpPr>
            <a:cxnSpLocks/>
            <a:endCxn id="104" idx="0"/>
          </p:cNvCxnSpPr>
          <p:nvPr/>
        </p:nvCxnSpPr>
        <p:spPr>
          <a:xfrm rot="10800000" flipV="1">
            <a:off x="1865624" y="1720154"/>
            <a:ext cx="7431334" cy="4240079"/>
          </a:xfrm>
          <a:prstGeom prst="bentConnector2">
            <a:avLst/>
          </a:prstGeom>
          <a:ln w="19050">
            <a:solidFill>
              <a:srgbClr val="ED7D3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474ABDA-20D7-01A7-4B68-F7812703C736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139514" y="6201213"/>
            <a:ext cx="7172002" cy="1146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0" name="直接箭头连接符 109">
            <a:extLst>
              <a:ext uri="{FF2B5EF4-FFF2-40B4-BE49-F238E27FC236}">
                <a16:creationId xmlns:a16="http://schemas.microsoft.com/office/drawing/2014/main" id="{049C32CA-3D09-2E6D-B7BD-5BA9A772A3E1}"/>
              </a:ext>
            </a:extLst>
          </p:cNvPr>
          <p:cNvCxnSpPr>
            <a:cxnSpLocks/>
          </p:cNvCxnSpPr>
          <p:nvPr/>
        </p:nvCxnSpPr>
        <p:spPr>
          <a:xfrm flipH="1" flipV="1">
            <a:off x="3967248" y="5072609"/>
            <a:ext cx="1462" cy="11306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577B354-5FBA-E6F0-AEA9-B3B1DD361D9F}"/>
              </a:ext>
            </a:extLst>
          </p:cNvPr>
          <p:cNvCxnSpPr>
            <a:cxnSpLocks/>
          </p:cNvCxnSpPr>
          <p:nvPr/>
        </p:nvCxnSpPr>
        <p:spPr>
          <a:xfrm flipH="1" flipV="1">
            <a:off x="6688275" y="5072607"/>
            <a:ext cx="9983" cy="1130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2" name="直接箭头连接符 111">
            <a:extLst>
              <a:ext uri="{FF2B5EF4-FFF2-40B4-BE49-F238E27FC236}">
                <a16:creationId xmlns:a16="http://schemas.microsoft.com/office/drawing/2014/main" id="{63D457BF-056B-B4E9-B65A-D054CE3E7034}"/>
              </a:ext>
            </a:extLst>
          </p:cNvPr>
          <p:cNvCxnSpPr>
            <a:cxnSpLocks/>
          </p:cNvCxnSpPr>
          <p:nvPr/>
        </p:nvCxnSpPr>
        <p:spPr>
          <a:xfrm flipH="1" flipV="1">
            <a:off x="9296958" y="5072607"/>
            <a:ext cx="3698" cy="11307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FF8748F8-E24B-150A-3DB5-40C9388B6BDF}"/>
              </a:ext>
            </a:extLst>
          </p:cNvPr>
          <p:cNvSpPr/>
          <p:nvPr/>
        </p:nvSpPr>
        <p:spPr>
          <a:xfrm>
            <a:off x="12290999" y="5330948"/>
            <a:ext cx="981479" cy="48195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" name="直接箭头连接符 113">
            <a:extLst>
              <a:ext uri="{FF2B5EF4-FFF2-40B4-BE49-F238E27FC236}">
                <a16:creationId xmlns:a16="http://schemas.microsoft.com/office/drawing/2014/main" id="{A12264FD-A47A-F894-22A7-E07C858CB19C}"/>
              </a:ext>
            </a:extLst>
          </p:cNvPr>
          <p:cNvCxnSpPr/>
          <p:nvPr/>
        </p:nvCxnSpPr>
        <p:spPr>
          <a:xfrm flipV="1">
            <a:off x="4777962" y="1386653"/>
            <a:ext cx="0" cy="127561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4BCC4C86-D523-302B-DAD4-163597A4DB29}"/>
              </a:ext>
            </a:extLst>
          </p:cNvPr>
          <p:cNvCxnSpPr/>
          <p:nvPr/>
        </p:nvCxnSpPr>
        <p:spPr>
          <a:xfrm flipV="1">
            <a:off x="7445371" y="1378130"/>
            <a:ext cx="0" cy="127561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969CDC08-BF9E-CB6D-A8E8-1BDBC71AFAD1}"/>
              </a:ext>
            </a:extLst>
          </p:cNvPr>
          <p:cNvCxnSpPr/>
          <p:nvPr/>
        </p:nvCxnSpPr>
        <p:spPr>
          <a:xfrm flipV="1">
            <a:off x="10176049" y="1386653"/>
            <a:ext cx="0" cy="1275617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7" name="连接符: 肘形 116">
            <a:extLst>
              <a:ext uri="{FF2B5EF4-FFF2-40B4-BE49-F238E27FC236}">
                <a16:creationId xmlns:a16="http://schemas.microsoft.com/office/drawing/2014/main" id="{E992733C-065D-EA82-BD12-E6FBF57686D8}"/>
              </a:ext>
            </a:extLst>
          </p:cNvPr>
          <p:cNvCxnSpPr>
            <a:cxnSpLocks/>
            <a:endCxn id="113" idx="0"/>
          </p:cNvCxnSpPr>
          <p:nvPr/>
        </p:nvCxnSpPr>
        <p:spPr>
          <a:xfrm>
            <a:off x="4770480" y="1376766"/>
            <a:ext cx="8011259" cy="3954182"/>
          </a:xfrm>
          <a:prstGeom prst="bentConnector2">
            <a:avLst/>
          </a:prstGeom>
          <a:ln w="19050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28B660B6-AC9B-B597-879A-14611E13C374}"/>
              </a:ext>
            </a:extLst>
          </p:cNvPr>
          <p:cNvCxnSpPr>
            <a:cxnSpLocks/>
          </p:cNvCxnSpPr>
          <p:nvPr/>
        </p:nvCxnSpPr>
        <p:spPr>
          <a:xfrm flipV="1">
            <a:off x="4754825" y="5086002"/>
            <a:ext cx="0" cy="87423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6CDE3EDE-FAF2-CCAB-B4F2-BF27C3955FFC}"/>
              </a:ext>
            </a:extLst>
          </p:cNvPr>
          <p:cNvCxnSpPr>
            <a:cxnSpLocks/>
          </p:cNvCxnSpPr>
          <p:nvPr/>
        </p:nvCxnSpPr>
        <p:spPr>
          <a:xfrm flipV="1">
            <a:off x="7422234" y="5077479"/>
            <a:ext cx="0" cy="882755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0" name="直接箭头连接符 119">
            <a:extLst>
              <a:ext uri="{FF2B5EF4-FFF2-40B4-BE49-F238E27FC236}">
                <a16:creationId xmlns:a16="http://schemas.microsoft.com/office/drawing/2014/main" id="{BED9854C-4E92-A9A4-A2A9-5FCAC0ACCC87}"/>
              </a:ext>
            </a:extLst>
          </p:cNvPr>
          <p:cNvCxnSpPr>
            <a:cxnSpLocks/>
          </p:cNvCxnSpPr>
          <p:nvPr/>
        </p:nvCxnSpPr>
        <p:spPr>
          <a:xfrm flipV="1">
            <a:off x="10152912" y="5086002"/>
            <a:ext cx="0" cy="874232"/>
          </a:xfrm>
          <a:prstGeom prst="straightConnector1">
            <a:avLst/>
          </a:prstGeom>
          <a:ln w="19050">
            <a:prstDash val="sysDot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71373A98-865F-999F-FA9F-A324185E1656}"/>
              </a:ext>
            </a:extLst>
          </p:cNvPr>
          <p:cNvCxnSpPr>
            <a:cxnSpLocks/>
          </p:cNvCxnSpPr>
          <p:nvPr/>
        </p:nvCxnSpPr>
        <p:spPr>
          <a:xfrm>
            <a:off x="4754825" y="5960234"/>
            <a:ext cx="8026913" cy="0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3149C593-67AD-5625-8067-4731763C3D14}"/>
              </a:ext>
            </a:extLst>
          </p:cNvPr>
          <p:cNvCxnSpPr>
            <a:stCxn id="113" idx="2"/>
          </p:cNvCxnSpPr>
          <p:nvPr/>
        </p:nvCxnSpPr>
        <p:spPr>
          <a:xfrm flipH="1">
            <a:off x="12781738" y="5812905"/>
            <a:ext cx="1" cy="145965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3" name="矩形 122">
            <a:extLst>
              <a:ext uri="{FF2B5EF4-FFF2-40B4-BE49-F238E27FC236}">
                <a16:creationId xmlns:a16="http://schemas.microsoft.com/office/drawing/2014/main" id="{69B353ED-4DB4-A2D1-A9E4-F6565785160B}"/>
              </a:ext>
            </a:extLst>
          </p:cNvPr>
          <p:cNvSpPr/>
          <p:nvPr/>
        </p:nvSpPr>
        <p:spPr>
          <a:xfrm>
            <a:off x="13235954" y="6059051"/>
            <a:ext cx="547780" cy="481957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直接箭头连接符 123">
            <a:extLst>
              <a:ext uri="{FF2B5EF4-FFF2-40B4-BE49-F238E27FC236}">
                <a16:creationId xmlns:a16="http://schemas.microsoft.com/office/drawing/2014/main" id="{138808DF-72EA-CABE-8AB4-1BD22AA23979}"/>
              </a:ext>
            </a:extLst>
          </p:cNvPr>
          <p:cNvCxnSpPr/>
          <p:nvPr/>
        </p:nvCxnSpPr>
        <p:spPr>
          <a:xfrm flipV="1">
            <a:off x="5671042" y="1865987"/>
            <a:ext cx="0" cy="796283"/>
          </a:xfrm>
          <a:prstGeom prst="straightConnector1">
            <a:avLst/>
          </a:prstGeom>
          <a:ln w="19050">
            <a:solidFill>
              <a:srgbClr val="BF9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24868CA7-73BB-3C8A-BD98-A863E6E7BEDF}"/>
              </a:ext>
            </a:extLst>
          </p:cNvPr>
          <p:cNvCxnSpPr/>
          <p:nvPr/>
        </p:nvCxnSpPr>
        <p:spPr>
          <a:xfrm flipV="1">
            <a:off x="8301757" y="1874322"/>
            <a:ext cx="0" cy="796283"/>
          </a:xfrm>
          <a:prstGeom prst="straightConnector1">
            <a:avLst/>
          </a:prstGeom>
          <a:ln w="19050">
            <a:solidFill>
              <a:srgbClr val="BF9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1667B96D-6F12-0948-F6D6-413708C9FBB9}"/>
              </a:ext>
            </a:extLst>
          </p:cNvPr>
          <p:cNvCxnSpPr/>
          <p:nvPr/>
        </p:nvCxnSpPr>
        <p:spPr>
          <a:xfrm flipV="1">
            <a:off x="11096390" y="1865987"/>
            <a:ext cx="0" cy="796283"/>
          </a:xfrm>
          <a:prstGeom prst="straightConnector1">
            <a:avLst/>
          </a:prstGeom>
          <a:ln w="19050">
            <a:solidFill>
              <a:srgbClr val="BF9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连接符: 肘形 129">
            <a:extLst>
              <a:ext uri="{FF2B5EF4-FFF2-40B4-BE49-F238E27FC236}">
                <a16:creationId xmlns:a16="http://schemas.microsoft.com/office/drawing/2014/main" id="{3F7CEDB6-9838-FC51-9412-5B076CAD778B}"/>
              </a:ext>
            </a:extLst>
          </p:cNvPr>
          <p:cNvCxnSpPr>
            <a:endCxn id="123" idx="0"/>
          </p:cNvCxnSpPr>
          <p:nvPr/>
        </p:nvCxnSpPr>
        <p:spPr>
          <a:xfrm>
            <a:off x="5671042" y="1874322"/>
            <a:ext cx="7838802" cy="4184729"/>
          </a:xfrm>
          <a:prstGeom prst="bentConnector2">
            <a:avLst/>
          </a:prstGeom>
          <a:ln w="19050">
            <a:solidFill>
              <a:srgbClr val="BF9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箭头连接符 130">
            <a:extLst>
              <a:ext uri="{FF2B5EF4-FFF2-40B4-BE49-F238E27FC236}">
                <a16:creationId xmlns:a16="http://schemas.microsoft.com/office/drawing/2014/main" id="{05A49733-6025-6ABF-CD3A-63A4F3F70952}"/>
              </a:ext>
            </a:extLst>
          </p:cNvPr>
          <p:cNvCxnSpPr>
            <a:cxnSpLocks/>
          </p:cNvCxnSpPr>
          <p:nvPr/>
        </p:nvCxnSpPr>
        <p:spPr>
          <a:xfrm flipV="1">
            <a:off x="5563465" y="5072607"/>
            <a:ext cx="0" cy="1323949"/>
          </a:xfrm>
          <a:prstGeom prst="straightConnector1">
            <a:avLst/>
          </a:prstGeom>
          <a:ln w="19050">
            <a:solidFill>
              <a:srgbClr val="BF9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接箭头连接符 131">
            <a:extLst>
              <a:ext uri="{FF2B5EF4-FFF2-40B4-BE49-F238E27FC236}">
                <a16:creationId xmlns:a16="http://schemas.microsoft.com/office/drawing/2014/main" id="{458706CE-ACF1-C254-47C2-AC86695CCD5E}"/>
              </a:ext>
            </a:extLst>
          </p:cNvPr>
          <p:cNvCxnSpPr>
            <a:cxnSpLocks/>
          </p:cNvCxnSpPr>
          <p:nvPr/>
        </p:nvCxnSpPr>
        <p:spPr>
          <a:xfrm flipV="1">
            <a:off x="8194180" y="5080942"/>
            <a:ext cx="0" cy="1324986"/>
          </a:xfrm>
          <a:prstGeom prst="straightConnector1">
            <a:avLst/>
          </a:prstGeom>
          <a:ln w="19050">
            <a:solidFill>
              <a:srgbClr val="BF9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FCDF72CC-BFB1-C9BA-14D6-685CCCF133D2}"/>
              </a:ext>
            </a:extLst>
          </p:cNvPr>
          <p:cNvCxnSpPr>
            <a:cxnSpLocks/>
          </p:cNvCxnSpPr>
          <p:nvPr/>
        </p:nvCxnSpPr>
        <p:spPr>
          <a:xfrm flipH="1" flipV="1">
            <a:off x="10988813" y="5072607"/>
            <a:ext cx="11933" cy="1294169"/>
          </a:xfrm>
          <a:prstGeom prst="straightConnector1">
            <a:avLst/>
          </a:prstGeom>
          <a:ln w="19050">
            <a:solidFill>
              <a:srgbClr val="BF9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>
            <a:extLst>
              <a:ext uri="{FF2B5EF4-FFF2-40B4-BE49-F238E27FC236}">
                <a16:creationId xmlns:a16="http://schemas.microsoft.com/office/drawing/2014/main" id="{3A1C08EE-9CDD-29AC-6E35-3D59ADC4DD13}"/>
              </a:ext>
            </a:extLst>
          </p:cNvPr>
          <p:cNvCxnSpPr>
            <a:cxnSpLocks/>
          </p:cNvCxnSpPr>
          <p:nvPr/>
        </p:nvCxnSpPr>
        <p:spPr>
          <a:xfrm flipH="1">
            <a:off x="5563465" y="6396557"/>
            <a:ext cx="7672489" cy="9371"/>
          </a:xfrm>
          <a:prstGeom prst="line">
            <a:avLst/>
          </a:prstGeom>
          <a:ln w="19050">
            <a:solidFill>
              <a:srgbClr val="BF9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C18B32D-ABE3-9729-8186-744C6E0F9B5E}"/>
              </a:ext>
            </a:extLst>
          </p:cNvPr>
          <p:cNvSpPr txBox="1"/>
          <p:nvPr/>
        </p:nvSpPr>
        <p:spPr>
          <a:xfrm>
            <a:off x="3279590" y="304856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50D5AAC-16F2-9E47-6569-1F7283EA44EA}"/>
              </a:ext>
            </a:extLst>
          </p:cNvPr>
          <p:cNvSpPr txBox="1"/>
          <p:nvPr/>
        </p:nvSpPr>
        <p:spPr>
          <a:xfrm>
            <a:off x="3279590" y="3619192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5631D91-401C-3838-38B4-59F1E71F9E7C}"/>
              </a:ext>
            </a:extLst>
          </p:cNvPr>
          <p:cNvSpPr txBox="1"/>
          <p:nvPr/>
        </p:nvSpPr>
        <p:spPr>
          <a:xfrm>
            <a:off x="3279590" y="4252381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E1B3C3D-D4CF-0430-8149-EA7E8E9FA247}"/>
              </a:ext>
            </a:extLst>
          </p:cNvPr>
          <p:cNvSpPr txBox="1"/>
          <p:nvPr/>
        </p:nvSpPr>
        <p:spPr>
          <a:xfrm>
            <a:off x="3466789" y="3435314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8009504F-541E-6637-750A-071524B1ADF4}"/>
              </a:ext>
            </a:extLst>
          </p:cNvPr>
          <p:cNvSpPr txBox="1"/>
          <p:nvPr/>
        </p:nvSpPr>
        <p:spPr>
          <a:xfrm>
            <a:off x="3466789" y="4060529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80903DD-F52B-1DF5-04D6-A1E40EB99A9B}"/>
              </a:ext>
            </a:extLst>
          </p:cNvPr>
          <p:cNvSpPr txBox="1"/>
          <p:nvPr/>
        </p:nvSpPr>
        <p:spPr>
          <a:xfrm>
            <a:off x="5898058" y="3040364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2B1F78C-0241-B213-1F26-903C4D3E5298}"/>
              </a:ext>
            </a:extLst>
          </p:cNvPr>
          <p:cNvSpPr txBox="1"/>
          <p:nvPr/>
        </p:nvSpPr>
        <p:spPr>
          <a:xfrm>
            <a:off x="5898058" y="3610989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4FE0EFE1-7345-36E3-24F2-26010E452A54}"/>
              </a:ext>
            </a:extLst>
          </p:cNvPr>
          <p:cNvSpPr txBox="1"/>
          <p:nvPr/>
        </p:nvSpPr>
        <p:spPr>
          <a:xfrm>
            <a:off x="5898058" y="4244178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C4A52635-5FD2-C561-89B0-0170D89ADED1}"/>
              </a:ext>
            </a:extLst>
          </p:cNvPr>
          <p:cNvSpPr txBox="1"/>
          <p:nvPr/>
        </p:nvSpPr>
        <p:spPr>
          <a:xfrm>
            <a:off x="6085257" y="3427111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5BA1F69E-8DF7-C7D0-ACEF-9A7FCAE7E0B5}"/>
              </a:ext>
            </a:extLst>
          </p:cNvPr>
          <p:cNvSpPr txBox="1"/>
          <p:nvPr/>
        </p:nvSpPr>
        <p:spPr>
          <a:xfrm>
            <a:off x="6085257" y="4052326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EB058C4-9991-16CC-D6C8-9E211D5EE600}"/>
              </a:ext>
            </a:extLst>
          </p:cNvPr>
          <p:cNvSpPr txBox="1"/>
          <p:nvPr/>
        </p:nvSpPr>
        <p:spPr>
          <a:xfrm>
            <a:off x="8561134" y="3040364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33CC4148-6FB2-8932-844D-4F80729DE2D4}"/>
              </a:ext>
            </a:extLst>
          </p:cNvPr>
          <p:cNvSpPr txBox="1"/>
          <p:nvPr/>
        </p:nvSpPr>
        <p:spPr>
          <a:xfrm>
            <a:off x="8561134" y="3610989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90A0EB3-DCED-358A-2414-E5A88145CD68}"/>
              </a:ext>
            </a:extLst>
          </p:cNvPr>
          <p:cNvSpPr txBox="1"/>
          <p:nvPr/>
        </p:nvSpPr>
        <p:spPr>
          <a:xfrm>
            <a:off x="8561134" y="4244178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AF55705-9813-D01F-9A64-5B5992F55A4C}"/>
              </a:ext>
            </a:extLst>
          </p:cNvPr>
          <p:cNvSpPr txBox="1"/>
          <p:nvPr/>
        </p:nvSpPr>
        <p:spPr>
          <a:xfrm>
            <a:off x="8748333" y="3427111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913302EB-20C5-D251-7659-BCB4A8EBB675}"/>
              </a:ext>
            </a:extLst>
          </p:cNvPr>
          <p:cNvSpPr txBox="1"/>
          <p:nvPr/>
        </p:nvSpPr>
        <p:spPr>
          <a:xfrm>
            <a:off x="8748333" y="4052326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57FB8B8-C56D-4619-AE77-684CCE1E8588}"/>
              </a:ext>
            </a:extLst>
          </p:cNvPr>
          <p:cNvSpPr txBox="1"/>
          <p:nvPr/>
        </p:nvSpPr>
        <p:spPr>
          <a:xfrm>
            <a:off x="11306368" y="3015200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8CC82BB8-CA16-828C-B0DD-9A7A2512C65B}"/>
              </a:ext>
            </a:extLst>
          </p:cNvPr>
          <p:cNvSpPr txBox="1"/>
          <p:nvPr/>
        </p:nvSpPr>
        <p:spPr>
          <a:xfrm>
            <a:off x="11306368" y="3585825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D42EEDA4-112B-61E3-F503-E8C6F4F519D8}"/>
              </a:ext>
            </a:extLst>
          </p:cNvPr>
          <p:cNvSpPr txBox="1"/>
          <p:nvPr/>
        </p:nvSpPr>
        <p:spPr>
          <a:xfrm>
            <a:off x="11306368" y="4219014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DED168D8-DB8E-BF32-2B86-6E566FF4E047}"/>
              </a:ext>
            </a:extLst>
          </p:cNvPr>
          <p:cNvSpPr txBox="1"/>
          <p:nvPr/>
        </p:nvSpPr>
        <p:spPr>
          <a:xfrm>
            <a:off x="11493567" y="3401947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CDB71141-FFE5-C1A0-FB92-27E4AF86B37B}"/>
              </a:ext>
            </a:extLst>
          </p:cNvPr>
          <p:cNvSpPr txBox="1"/>
          <p:nvPr/>
        </p:nvSpPr>
        <p:spPr>
          <a:xfrm>
            <a:off x="11493567" y="4027162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C36FD54A-5D68-4FEF-B979-A694327967CB}"/>
              </a:ext>
            </a:extLst>
          </p:cNvPr>
          <p:cNvSpPr txBox="1"/>
          <p:nvPr/>
        </p:nvSpPr>
        <p:spPr>
          <a:xfrm>
            <a:off x="4211378" y="3015200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BB978145-C181-3B20-61A8-2FC7CC0D9E58}"/>
              </a:ext>
            </a:extLst>
          </p:cNvPr>
          <p:cNvSpPr txBox="1"/>
          <p:nvPr/>
        </p:nvSpPr>
        <p:spPr>
          <a:xfrm>
            <a:off x="4211378" y="3725158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A7D6BADE-C2B6-E88D-9702-548088619018}"/>
              </a:ext>
            </a:extLst>
          </p:cNvPr>
          <p:cNvSpPr txBox="1"/>
          <p:nvPr/>
        </p:nvSpPr>
        <p:spPr>
          <a:xfrm>
            <a:off x="4219632" y="4454742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8921E33-3CE8-3082-EF77-8F5A9285F377}"/>
              </a:ext>
            </a:extLst>
          </p:cNvPr>
          <p:cNvSpPr txBox="1"/>
          <p:nvPr/>
        </p:nvSpPr>
        <p:spPr>
          <a:xfrm>
            <a:off x="6864685" y="3015200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131D77E-5A09-2E9F-CCDA-0C57CFCE8874}"/>
              </a:ext>
            </a:extLst>
          </p:cNvPr>
          <p:cNvSpPr txBox="1"/>
          <p:nvPr/>
        </p:nvSpPr>
        <p:spPr>
          <a:xfrm>
            <a:off x="6864685" y="3725158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B1C50408-7C3A-711B-49A0-E3EEEE797342}"/>
              </a:ext>
            </a:extLst>
          </p:cNvPr>
          <p:cNvSpPr txBox="1"/>
          <p:nvPr/>
        </p:nvSpPr>
        <p:spPr>
          <a:xfrm>
            <a:off x="6872939" y="4454742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CF249DB-FCD0-1AE7-E7D9-0F69B7961829}"/>
              </a:ext>
            </a:extLst>
          </p:cNvPr>
          <p:cNvSpPr txBox="1"/>
          <p:nvPr/>
        </p:nvSpPr>
        <p:spPr>
          <a:xfrm>
            <a:off x="9618146" y="3015200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1D02EE8F-A089-5624-86E9-972D0007C7B8}"/>
              </a:ext>
            </a:extLst>
          </p:cNvPr>
          <p:cNvSpPr txBox="1"/>
          <p:nvPr/>
        </p:nvSpPr>
        <p:spPr>
          <a:xfrm>
            <a:off x="9618146" y="3725158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6C71646D-3D9B-3440-786C-E4AD253C5FAE}"/>
              </a:ext>
            </a:extLst>
          </p:cNvPr>
          <p:cNvSpPr txBox="1"/>
          <p:nvPr/>
        </p:nvSpPr>
        <p:spPr>
          <a:xfrm>
            <a:off x="9626400" y="4454742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F6F6F24-C2DE-B729-36E8-93719BF3F765}"/>
              </a:ext>
            </a:extLst>
          </p:cNvPr>
          <p:cNvSpPr txBox="1"/>
          <p:nvPr/>
        </p:nvSpPr>
        <p:spPr>
          <a:xfrm>
            <a:off x="5071558" y="2948398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5ED53515-2571-17F5-3B1F-B3189F9B2F96}"/>
              </a:ext>
            </a:extLst>
          </p:cNvPr>
          <p:cNvSpPr txBox="1"/>
          <p:nvPr/>
        </p:nvSpPr>
        <p:spPr>
          <a:xfrm>
            <a:off x="5079957" y="3619192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AEF2831-ECB5-3C2A-EE6D-76E4757AA731}"/>
              </a:ext>
            </a:extLst>
          </p:cNvPr>
          <p:cNvSpPr txBox="1"/>
          <p:nvPr/>
        </p:nvSpPr>
        <p:spPr>
          <a:xfrm>
            <a:off x="5071558" y="434539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872FE02-3949-67ED-AF7C-F06BFEAAD2A1}"/>
              </a:ext>
            </a:extLst>
          </p:cNvPr>
          <p:cNvSpPr txBox="1"/>
          <p:nvPr/>
        </p:nvSpPr>
        <p:spPr>
          <a:xfrm>
            <a:off x="7734210" y="293485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14F4535D-9A6D-9C82-9701-3B830A46A9A9}"/>
              </a:ext>
            </a:extLst>
          </p:cNvPr>
          <p:cNvSpPr txBox="1"/>
          <p:nvPr/>
        </p:nvSpPr>
        <p:spPr>
          <a:xfrm>
            <a:off x="7742609" y="3661062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DB22A48D-6F27-7E91-B162-09DBE2CE35CC}"/>
              </a:ext>
            </a:extLst>
          </p:cNvPr>
          <p:cNvSpPr txBox="1"/>
          <p:nvPr/>
        </p:nvSpPr>
        <p:spPr>
          <a:xfrm>
            <a:off x="7734210" y="438726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59D947B-D313-3E2E-5AFE-CB67F5B7DFE8}"/>
              </a:ext>
            </a:extLst>
          </p:cNvPr>
          <p:cNvSpPr txBox="1"/>
          <p:nvPr/>
        </p:nvSpPr>
        <p:spPr>
          <a:xfrm>
            <a:off x="10478978" y="293485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FB300785-1C2A-46EE-BFA6-B2CD09175FB0}"/>
              </a:ext>
            </a:extLst>
          </p:cNvPr>
          <p:cNvSpPr txBox="1"/>
          <p:nvPr/>
        </p:nvSpPr>
        <p:spPr>
          <a:xfrm>
            <a:off x="10487377" y="3661062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A55058E8-38A6-FDC4-9EFF-6545DE3045EB}"/>
              </a:ext>
            </a:extLst>
          </p:cNvPr>
          <p:cNvSpPr txBox="1"/>
          <p:nvPr/>
        </p:nvSpPr>
        <p:spPr>
          <a:xfrm>
            <a:off x="10478978" y="438726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84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12FBDE4-B4D7-CB4F-A4CD-F63FDA16E812}"/>
              </a:ext>
            </a:extLst>
          </p:cNvPr>
          <p:cNvSpPr txBox="1"/>
          <p:nvPr/>
        </p:nvSpPr>
        <p:spPr>
          <a:xfrm>
            <a:off x="-1645027" y="997730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52CC23-1504-8649-9B4F-C499FF713178}"/>
              </a:ext>
            </a:extLst>
          </p:cNvPr>
          <p:cNvSpPr txBox="1"/>
          <p:nvPr/>
        </p:nvSpPr>
        <p:spPr>
          <a:xfrm>
            <a:off x="-1774849" y="2369333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EE61534-9424-ED48-82F1-A47A5DD77A32}"/>
              </a:ext>
            </a:extLst>
          </p:cNvPr>
          <p:cNvSpPr txBox="1"/>
          <p:nvPr/>
        </p:nvSpPr>
        <p:spPr>
          <a:xfrm>
            <a:off x="-1603749" y="7654675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0520A8-9EFB-F14C-B219-78F185FC7F12}"/>
              </a:ext>
            </a:extLst>
          </p:cNvPr>
          <p:cNvSpPr txBox="1"/>
          <p:nvPr/>
        </p:nvSpPr>
        <p:spPr>
          <a:xfrm>
            <a:off x="-1603750" y="6406031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056B838-8CB9-DA4D-B0BC-0A778F0F5B97}"/>
              </a:ext>
            </a:extLst>
          </p:cNvPr>
          <p:cNvSpPr txBox="1"/>
          <p:nvPr/>
        </p:nvSpPr>
        <p:spPr>
          <a:xfrm>
            <a:off x="-1566076" y="8517128"/>
            <a:ext cx="353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BBB117A-043B-F2CC-75F4-F87046D0BB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603406"/>
              </p:ext>
            </p:extLst>
          </p:nvPr>
        </p:nvGraphicFramePr>
        <p:xfrm>
          <a:off x="1413660" y="0"/>
          <a:ext cx="6266665" cy="4796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2BBB117A-043B-F2CC-75F4-F87046D0BB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3660" y="0"/>
                        <a:ext cx="6266665" cy="4796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C2DB7B1-D47F-F35C-1B03-3657C17925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3454354"/>
              </p:ext>
            </p:extLst>
          </p:nvPr>
        </p:nvGraphicFramePr>
        <p:xfrm>
          <a:off x="7393304" y="66357"/>
          <a:ext cx="6179962" cy="47297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652" progId="Origin95.Graph">
                  <p:embed/>
                </p:oleObj>
              </mc:Choice>
              <mc:Fallback>
                <p:oleObj name="Graph" r:id="rId5" imgW="9802368" imgH="7502652" progId="Origin95.Grap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1C2DB7B1-D47F-F35C-1B03-3657C17925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93304" y="66357"/>
                        <a:ext cx="6179962" cy="47297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C2198CE4-77FA-9FEF-58F6-03FBDB70E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4753055"/>
              </p:ext>
            </p:extLst>
          </p:nvPr>
        </p:nvGraphicFramePr>
        <p:xfrm>
          <a:off x="2142172" y="4862512"/>
          <a:ext cx="10076891" cy="4997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14551152" imgH="7216140" progId="Origin95.Graph">
                  <p:embed/>
                </p:oleObj>
              </mc:Choice>
              <mc:Fallback>
                <p:oleObj name="Graph" r:id="rId7" imgW="14551152" imgH="7216140" progId="Origin95.Grap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C2198CE4-77FA-9FEF-58F6-03FBDB70E2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2172" y="4862512"/>
                        <a:ext cx="10076891" cy="4997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1488805-7D7D-9909-CB19-FD2A749EE1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010378"/>
              </p:ext>
            </p:extLst>
          </p:nvPr>
        </p:nvGraphicFramePr>
        <p:xfrm>
          <a:off x="1413660" y="9926637"/>
          <a:ext cx="6114900" cy="4338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11030712" imgH="7825740" progId="Origin95.Graph">
                  <p:embed/>
                </p:oleObj>
              </mc:Choice>
              <mc:Fallback>
                <p:oleObj name="Graph" r:id="rId9" imgW="11030712" imgH="7825740" progId="Origin95.Graph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F1488805-7D7D-9909-CB19-FD2A749EE1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13660" y="9926637"/>
                        <a:ext cx="6114900" cy="4338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EC8A6F41-D9B5-72BB-4907-B2A992AE2F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374612"/>
              </p:ext>
            </p:extLst>
          </p:nvPr>
        </p:nvGraphicFramePr>
        <p:xfrm>
          <a:off x="7680325" y="9622071"/>
          <a:ext cx="6114900" cy="4643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1" imgW="10384536" imgH="7885176" progId="Origin95.Graph">
                  <p:embed/>
                </p:oleObj>
              </mc:Choice>
              <mc:Fallback>
                <p:oleObj name="Graph" r:id="rId11" imgW="10384536" imgH="7885176" progId="Origin95.Grap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EC8A6F41-D9B5-72BB-4907-B2A992AE2F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680325" y="9622071"/>
                        <a:ext cx="6114900" cy="4643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1176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, 桌子, 食物, 过滤网&#10;&#10;描述已自动生成">
            <a:extLst>
              <a:ext uri="{FF2B5EF4-FFF2-40B4-BE49-F238E27FC236}">
                <a16:creationId xmlns:a16="http://schemas.microsoft.com/office/drawing/2014/main" id="{5086540E-6625-949A-6B9C-A07107947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86" t="25743" r="40421" b="27493"/>
          <a:stretch/>
        </p:blipFill>
        <p:spPr>
          <a:xfrm rot="5400000">
            <a:off x="4062319" y="481817"/>
            <a:ext cx="3457505" cy="3778506"/>
          </a:xfrm>
          <a:prstGeom prst="rect">
            <a:avLst/>
          </a:prstGeom>
        </p:spPr>
      </p:pic>
      <p:pic>
        <p:nvPicPr>
          <p:cNvPr id="3" name="图片 2" descr="杯子里有饮料&#10;&#10;描述已自动生成">
            <a:extLst>
              <a:ext uri="{FF2B5EF4-FFF2-40B4-BE49-F238E27FC236}">
                <a16:creationId xmlns:a16="http://schemas.microsoft.com/office/drawing/2014/main" id="{0E5B7587-5B5C-081D-0267-7F860A7097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68" t="21686" r="24102" b="17419"/>
          <a:stretch/>
        </p:blipFill>
        <p:spPr>
          <a:xfrm rot="5400000">
            <a:off x="4062317" y="4380441"/>
            <a:ext cx="3457507" cy="37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367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草地旁的照片&#10;&#10;中度可信度描述已自动生成">
            <a:extLst>
              <a:ext uri="{FF2B5EF4-FFF2-40B4-BE49-F238E27FC236}">
                <a16:creationId xmlns:a16="http://schemas.microsoft.com/office/drawing/2014/main" id="{1CB92CC8-0584-90ED-CF27-43EC4E9A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103"/>
          <a:stretch/>
        </p:blipFill>
        <p:spPr>
          <a:xfrm>
            <a:off x="415198" y="131515"/>
            <a:ext cx="4677502" cy="3438772"/>
          </a:xfrm>
          <a:prstGeom prst="rect">
            <a:avLst/>
          </a:prstGeom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97DA1DEF-4CE3-6E83-AD6B-29621BAFB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867" b="10545"/>
          <a:stretch/>
        </p:blipFill>
        <p:spPr bwMode="auto">
          <a:xfrm>
            <a:off x="310013" y="3821490"/>
            <a:ext cx="4896987" cy="343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FF986A65-A5AF-AEF6-CDC1-6D02BB2FD2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9284" b="10511"/>
          <a:stretch/>
        </p:blipFill>
        <p:spPr bwMode="auto">
          <a:xfrm>
            <a:off x="5421230" y="3794880"/>
            <a:ext cx="4896987" cy="3457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A9F4A0FD-E1C7-938C-62CF-E1F53F7E2125}"/>
              </a:ext>
            </a:extLst>
          </p:cNvPr>
          <p:cNvGrpSpPr/>
          <p:nvPr/>
        </p:nvGrpSpPr>
        <p:grpSpPr>
          <a:xfrm>
            <a:off x="4024190" y="2867971"/>
            <a:ext cx="1068510" cy="399774"/>
            <a:chOff x="3765439" y="2931471"/>
            <a:chExt cx="1068510" cy="399774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351EE58E-1A8B-1638-0BA7-F55143207B87}"/>
                </a:ext>
              </a:extLst>
            </p:cNvPr>
            <p:cNvCxnSpPr>
              <a:cxnSpLocks/>
            </p:cNvCxnSpPr>
            <p:nvPr/>
          </p:nvCxnSpPr>
          <p:spPr>
            <a:xfrm>
              <a:off x="3765439" y="3331245"/>
              <a:ext cx="939021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62D3C0A-98B1-69F6-942E-41B5B08E9F17}"/>
                </a:ext>
              </a:extLst>
            </p:cNvPr>
            <p:cNvSpPr txBox="1"/>
            <p:nvPr/>
          </p:nvSpPr>
          <p:spPr>
            <a:xfrm>
              <a:off x="3796299" y="2931471"/>
              <a:ext cx="10376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A9CCD74-1EA2-A53E-235A-0D34965C857F}"/>
              </a:ext>
            </a:extLst>
          </p:cNvPr>
          <p:cNvGrpSpPr/>
          <p:nvPr/>
        </p:nvGrpSpPr>
        <p:grpSpPr>
          <a:xfrm>
            <a:off x="5522832" y="131515"/>
            <a:ext cx="4677502" cy="3438772"/>
            <a:chOff x="5510131" y="131514"/>
            <a:chExt cx="11318888" cy="7450385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B3B6CD16-CA96-A721-972F-FF6BAB837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510131" y="131514"/>
              <a:ext cx="11318888" cy="7450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DB243B8-F5BB-7DDA-08B9-97E684E77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14266" y="184212"/>
              <a:ext cx="4948788" cy="3848833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542E0BF-5BAE-3698-5F8B-F38A6E394BB7}"/>
              </a:ext>
            </a:extLst>
          </p:cNvPr>
          <p:cNvGrpSpPr/>
          <p:nvPr/>
        </p:nvGrpSpPr>
        <p:grpSpPr>
          <a:xfrm>
            <a:off x="4039620" y="6666188"/>
            <a:ext cx="1068510" cy="399774"/>
            <a:chOff x="3765439" y="2931471"/>
            <a:chExt cx="1068510" cy="399774"/>
          </a:xfrm>
        </p:grpSpPr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2AA9ACFF-B8C1-744C-0D19-2208CCCE5239}"/>
                </a:ext>
              </a:extLst>
            </p:cNvPr>
            <p:cNvCxnSpPr>
              <a:cxnSpLocks/>
            </p:cNvCxnSpPr>
            <p:nvPr/>
          </p:nvCxnSpPr>
          <p:spPr>
            <a:xfrm>
              <a:off x="3765439" y="3331245"/>
              <a:ext cx="939021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A7DF09F-7A4D-0C8E-7DF4-8C2BE47E4BAE}"/>
                </a:ext>
              </a:extLst>
            </p:cNvPr>
            <p:cNvSpPr txBox="1"/>
            <p:nvPr/>
          </p:nvSpPr>
          <p:spPr>
            <a:xfrm>
              <a:off x="3796299" y="2931471"/>
              <a:ext cx="10376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735E81-6937-7289-AA41-E5524EA21A05}"/>
              </a:ext>
            </a:extLst>
          </p:cNvPr>
          <p:cNvGrpSpPr/>
          <p:nvPr/>
        </p:nvGrpSpPr>
        <p:grpSpPr>
          <a:xfrm>
            <a:off x="9104564" y="6666188"/>
            <a:ext cx="1068510" cy="399774"/>
            <a:chOff x="3765439" y="2931471"/>
            <a:chExt cx="1068510" cy="399774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6D094820-381B-356A-2351-882EA568C1CA}"/>
                </a:ext>
              </a:extLst>
            </p:cNvPr>
            <p:cNvCxnSpPr>
              <a:cxnSpLocks/>
            </p:cNvCxnSpPr>
            <p:nvPr/>
          </p:nvCxnSpPr>
          <p:spPr>
            <a:xfrm>
              <a:off x="3765439" y="3331245"/>
              <a:ext cx="939021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B537E3E-9EA4-AEB8-A8B1-5D468E1AAE42}"/>
                </a:ext>
              </a:extLst>
            </p:cNvPr>
            <p:cNvSpPr txBox="1"/>
            <p:nvPr/>
          </p:nvSpPr>
          <p:spPr>
            <a:xfrm>
              <a:off x="3796299" y="2931471"/>
              <a:ext cx="10376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6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90F7F297-37F4-B352-78E2-F9F4311BC8F3}"/>
              </a:ext>
            </a:extLst>
          </p:cNvPr>
          <p:cNvSpPr/>
          <p:nvPr/>
        </p:nvSpPr>
        <p:spPr>
          <a:xfrm>
            <a:off x="8079414" y="1474757"/>
            <a:ext cx="1964171" cy="45638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26DA5DC-642F-BDEA-9D7C-7E68DBE8E717}"/>
              </a:ext>
            </a:extLst>
          </p:cNvPr>
          <p:cNvSpPr txBox="1"/>
          <p:nvPr/>
        </p:nvSpPr>
        <p:spPr>
          <a:xfrm>
            <a:off x="415198" y="131515"/>
            <a:ext cx="360000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E46F374-C712-E941-9A27-1C5E5EB1A720}"/>
              </a:ext>
            </a:extLst>
          </p:cNvPr>
          <p:cNvSpPr txBox="1"/>
          <p:nvPr/>
        </p:nvSpPr>
        <p:spPr>
          <a:xfrm>
            <a:off x="5534881" y="138095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C0FC6E-7AD8-F76E-9165-98B3CBB08F42}"/>
              </a:ext>
            </a:extLst>
          </p:cNvPr>
          <p:cNvSpPr txBox="1"/>
          <p:nvPr/>
        </p:nvSpPr>
        <p:spPr>
          <a:xfrm>
            <a:off x="357318" y="3815920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E164EDE-E395-597C-4209-1782E0251F22}"/>
              </a:ext>
            </a:extLst>
          </p:cNvPr>
          <p:cNvSpPr txBox="1"/>
          <p:nvPr/>
        </p:nvSpPr>
        <p:spPr>
          <a:xfrm>
            <a:off x="5522832" y="3811659"/>
            <a:ext cx="360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3178FD6-5B57-E075-0D0E-F5763C720C85}"/>
              </a:ext>
            </a:extLst>
          </p:cNvPr>
          <p:cNvSpPr txBox="1"/>
          <p:nvPr/>
        </p:nvSpPr>
        <p:spPr>
          <a:xfrm>
            <a:off x="4395848" y="3961851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8EF761D-0311-54D7-4016-0F0EFA5226E9}"/>
              </a:ext>
            </a:extLst>
          </p:cNvPr>
          <p:cNvSpPr txBox="1"/>
          <p:nvPr/>
        </p:nvSpPr>
        <p:spPr>
          <a:xfrm>
            <a:off x="9477820" y="3980067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619216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CEEF2E58-8BE0-274A-9227-71DE76B56AF8}"/>
              </a:ext>
            </a:extLst>
          </p:cNvPr>
          <p:cNvGrpSpPr/>
          <p:nvPr/>
        </p:nvGrpSpPr>
        <p:grpSpPr>
          <a:xfrm>
            <a:off x="86095" y="5231180"/>
            <a:ext cx="3615720" cy="2520448"/>
            <a:chOff x="1612202" y="3009017"/>
            <a:chExt cx="3728592" cy="2724271"/>
          </a:xfrm>
        </p:grpSpPr>
        <p:pic>
          <p:nvPicPr>
            <p:cNvPr id="30" name="图片 29" descr="黑白色的花&#10;&#10;描述已自动生成">
              <a:extLst>
                <a:ext uri="{FF2B5EF4-FFF2-40B4-BE49-F238E27FC236}">
                  <a16:creationId xmlns:a16="http://schemas.microsoft.com/office/drawing/2014/main" id="{2BD9FA9A-1DCB-B048-969E-1913C4D6F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272"/>
            <a:stretch/>
          </p:blipFill>
          <p:spPr>
            <a:xfrm>
              <a:off x="1612202" y="3009017"/>
              <a:ext cx="3633240" cy="2724271"/>
            </a:xfrm>
            <a:prstGeom prst="rect">
              <a:avLst/>
            </a:prstGeom>
          </p:spPr>
        </p:pic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2CA32304-766C-B04C-9B4E-3ABE4B668007}"/>
                </a:ext>
              </a:extLst>
            </p:cNvPr>
            <p:cNvGrpSpPr/>
            <p:nvPr/>
          </p:nvGrpSpPr>
          <p:grpSpPr>
            <a:xfrm>
              <a:off x="4238971" y="5211690"/>
              <a:ext cx="1101823" cy="357799"/>
              <a:chOff x="10761866" y="2687025"/>
              <a:chExt cx="1101823" cy="357799"/>
            </a:xfrm>
          </p:grpSpPr>
          <p:pic>
            <p:nvPicPr>
              <p:cNvPr id="32" name="图片 31">
                <a:extLst>
                  <a:ext uri="{FF2B5EF4-FFF2-40B4-BE49-F238E27FC236}">
                    <a16:creationId xmlns:a16="http://schemas.microsoft.com/office/drawing/2014/main" id="{97AE7EA5-5F66-EB43-B4C5-15359B3C17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1866" y="2997199"/>
                <a:ext cx="800100" cy="47625"/>
              </a:xfrm>
              <a:prstGeom prst="rect">
                <a:avLst/>
              </a:prstGeom>
            </p:spPr>
          </p:pic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CFA293B2-D7F9-D243-B511-142BF15687C0}"/>
                  </a:ext>
                </a:extLst>
              </p:cNvPr>
              <p:cNvSpPr txBox="1"/>
              <p:nvPr/>
            </p:nvSpPr>
            <p:spPr>
              <a:xfrm>
                <a:off x="10835087" y="2687025"/>
                <a:ext cx="1028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E3CAE31-7E02-B34E-A287-C25DBC605931}"/>
              </a:ext>
            </a:extLst>
          </p:cNvPr>
          <p:cNvGrpSpPr/>
          <p:nvPr/>
        </p:nvGrpSpPr>
        <p:grpSpPr>
          <a:xfrm>
            <a:off x="71986" y="47742"/>
            <a:ext cx="3574842" cy="2502806"/>
            <a:chOff x="5502007" y="76804"/>
            <a:chExt cx="3662735" cy="2728391"/>
          </a:xfrm>
        </p:grpSpPr>
        <p:pic>
          <p:nvPicPr>
            <p:cNvPr id="25" name="图片 24" descr="图片包含 户外, 照片, 草, 田地&#10;&#10;描述已自动生成">
              <a:extLst>
                <a:ext uri="{FF2B5EF4-FFF2-40B4-BE49-F238E27FC236}">
                  <a16:creationId xmlns:a16="http://schemas.microsoft.com/office/drawing/2014/main" id="{A43ED3C4-745E-1A41-8B8B-4808545A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6272"/>
            <a:stretch/>
          </p:blipFill>
          <p:spPr>
            <a:xfrm>
              <a:off x="5502007" y="76804"/>
              <a:ext cx="3633239" cy="2728391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D0E56D1-14F1-5345-895B-2D7A52102D6A}"/>
                </a:ext>
              </a:extLst>
            </p:cNvPr>
            <p:cNvGrpSpPr/>
            <p:nvPr/>
          </p:nvGrpSpPr>
          <p:grpSpPr>
            <a:xfrm>
              <a:off x="8062919" y="2320128"/>
              <a:ext cx="1101823" cy="357799"/>
              <a:chOff x="10761866" y="2687025"/>
              <a:chExt cx="1101823" cy="357799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619AC79D-95DC-5B4B-92B5-F655F8311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1866" y="2997199"/>
                <a:ext cx="800100" cy="47625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1BEB54C-10D9-8A40-8ED4-D4247DD3DD45}"/>
                  </a:ext>
                </a:extLst>
              </p:cNvPr>
              <p:cNvSpPr txBox="1"/>
              <p:nvPr/>
            </p:nvSpPr>
            <p:spPr>
              <a:xfrm>
                <a:off x="10835087" y="2687025"/>
                <a:ext cx="1028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0" name="图片 19" descr="黑白色的照片&#10;&#10;中度可信度描述已自动生成">
            <a:extLst>
              <a:ext uri="{FF2B5EF4-FFF2-40B4-BE49-F238E27FC236}">
                <a16:creationId xmlns:a16="http://schemas.microsoft.com/office/drawing/2014/main" id="{D9B52760-2FA8-3840-8D8A-F94F0AF61DD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6272"/>
          <a:stretch/>
        </p:blipFill>
        <p:spPr>
          <a:xfrm>
            <a:off x="78378" y="2643186"/>
            <a:ext cx="3546844" cy="2494192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846E2540-639B-FF41-AE56-881AEDD7E6E1}"/>
              </a:ext>
            </a:extLst>
          </p:cNvPr>
          <p:cNvGrpSpPr/>
          <p:nvPr/>
        </p:nvGrpSpPr>
        <p:grpSpPr>
          <a:xfrm>
            <a:off x="71986" y="7831484"/>
            <a:ext cx="3664956" cy="2489961"/>
            <a:chOff x="5436148" y="3009017"/>
            <a:chExt cx="3765204" cy="2724271"/>
          </a:xfrm>
        </p:grpSpPr>
        <p:pic>
          <p:nvPicPr>
            <p:cNvPr id="35" name="图片 34" descr="人们在看台上的人的黑白照片&#10;&#10;中度可信度描述已自动生成">
              <a:extLst>
                <a:ext uri="{FF2B5EF4-FFF2-40B4-BE49-F238E27FC236}">
                  <a16:creationId xmlns:a16="http://schemas.microsoft.com/office/drawing/2014/main" id="{3E6F4EC9-9A94-CB48-BB62-6F81A954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272"/>
            <a:stretch/>
          </p:blipFill>
          <p:spPr>
            <a:xfrm>
              <a:off x="5436148" y="3009017"/>
              <a:ext cx="3633240" cy="2724271"/>
            </a:xfrm>
            <a:prstGeom prst="rect">
              <a:avLst/>
            </a:prstGeom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E28FB92-7852-6B43-B3A9-71878E8871CD}"/>
                </a:ext>
              </a:extLst>
            </p:cNvPr>
            <p:cNvGrpSpPr/>
            <p:nvPr/>
          </p:nvGrpSpPr>
          <p:grpSpPr>
            <a:xfrm>
              <a:off x="8099529" y="5211690"/>
              <a:ext cx="1101823" cy="357799"/>
              <a:chOff x="10761866" y="2687025"/>
              <a:chExt cx="1101823" cy="357799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6BB63EE-1E78-B846-9B1E-BD0C6D610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1866" y="2997199"/>
                <a:ext cx="800100" cy="47625"/>
              </a:xfrm>
              <a:prstGeom prst="rect">
                <a:avLst/>
              </a:prstGeom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802AB9F-A814-B846-9CC5-3E54FBB616BC}"/>
                  </a:ext>
                </a:extLst>
              </p:cNvPr>
              <p:cNvSpPr txBox="1"/>
              <p:nvPr/>
            </p:nvSpPr>
            <p:spPr>
              <a:xfrm>
                <a:off x="10835087" y="2687025"/>
                <a:ext cx="1028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9" name="Picture 1">
            <a:extLst>
              <a:ext uri="{FF2B5EF4-FFF2-40B4-BE49-F238E27FC236}">
                <a16:creationId xmlns:a16="http://schemas.microsoft.com/office/drawing/2014/main" id="{9325C82D-D4C6-EA40-A39F-96069A434E2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0532" b="10113"/>
          <a:stretch/>
        </p:blipFill>
        <p:spPr bwMode="auto">
          <a:xfrm>
            <a:off x="7133044" y="7831484"/>
            <a:ext cx="3579640" cy="254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">
            <a:extLst>
              <a:ext uri="{FF2B5EF4-FFF2-40B4-BE49-F238E27FC236}">
                <a16:creationId xmlns:a16="http://schemas.microsoft.com/office/drawing/2014/main" id="{FEC3159C-B54E-014F-A8CD-7DF56E454EE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10640" b="11906"/>
          <a:stretch/>
        </p:blipFill>
        <p:spPr bwMode="auto">
          <a:xfrm>
            <a:off x="3620140" y="7831484"/>
            <a:ext cx="3629829" cy="252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">
            <a:extLst>
              <a:ext uri="{FF2B5EF4-FFF2-40B4-BE49-F238E27FC236}">
                <a16:creationId xmlns:a16="http://schemas.microsoft.com/office/drawing/2014/main" id="{89166CF8-0A52-5647-89B8-7961B8DFCD7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0126" b="9683"/>
          <a:stretch/>
        </p:blipFill>
        <p:spPr bwMode="auto">
          <a:xfrm>
            <a:off x="7139436" y="2643186"/>
            <a:ext cx="3579639" cy="251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>
            <a:extLst>
              <a:ext uri="{FF2B5EF4-FFF2-40B4-BE49-F238E27FC236}">
                <a16:creationId xmlns:a16="http://schemas.microsoft.com/office/drawing/2014/main" id="{B1C20228-123E-E047-9D93-120A3B4B8F3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851" b="10768"/>
          <a:stretch/>
        </p:blipFill>
        <p:spPr bwMode="auto">
          <a:xfrm>
            <a:off x="3626532" y="2643186"/>
            <a:ext cx="3650920" cy="25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">
            <a:extLst>
              <a:ext uri="{FF2B5EF4-FFF2-40B4-BE49-F238E27FC236}">
                <a16:creationId xmlns:a16="http://schemas.microsoft.com/office/drawing/2014/main" id="{06B4A158-59F0-724F-BC0E-D0F193CA7AF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1009" b="11049"/>
          <a:stretch/>
        </p:blipFill>
        <p:spPr bwMode="auto">
          <a:xfrm>
            <a:off x="3620140" y="47742"/>
            <a:ext cx="3607059" cy="252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CDF64C82-C177-864C-9D02-EFA2E06B3693}"/>
              </a:ext>
            </a:extLst>
          </p:cNvPr>
          <p:cNvGrpSpPr/>
          <p:nvPr/>
        </p:nvGrpSpPr>
        <p:grpSpPr>
          <a:xfrm>
            <a:off x="10660303" y="5212130"/>
            <a:ext cx="4508465" cy="2598633"/>
            <a:chOff x="7316727" y="7992489"/>
            <a:chExt cx="4508465" cy="259863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752ABD5-0A80-9B40-B2BB-9B0CE3AFF594}"/>
                </a:ext>
              </a:extLst>
            </p:cNvPr>
            <p:cNvGrpSpPr/>
            <p:nvPr/>
          </p:nvGrpSpPr>
          <p:grpSpPr>
            <a:xfrm>
              <a:off x="7316727" y="7992489"/>
              <a:ext cx="4508465" cy="2598633"/>
              <a:chOff x="6060186" y="173736"/>
              <a:chExt cx="4866894" cy="2815423"/>
            </a:xfrm>
          </p:grpSpPr>
          <p:pic>
            <p:nvPicPr>
              <p:cNvPr id="48" name="Picture 1">
                <a:extLst>
                  <a:ext uri="{FF2B5EF4-FFF2-40B4-BE49-F238E27FC236}">
                    <a16:creationId xmlns:a16="http://schemas.microsoft.com/office/drawing/2014/main" id="{044A2E35-3DE2-9E4C-A34A-BF90C0A45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6060186" y="173736"/>
                <a:ext cx="4866894" cy="2815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4628E7B8-1EB8-6E4E-80B5-5A0904769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42715" y="256673"/>
                <a:ext cx="2515785" cy="1619752"/>
              </a:xfrm>
              <a:prstGeom prst="rect">
                <a:avLst/>
              </a:prstGeom>
            </p:spPr>
          </p:pic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0A81117-441E-F748-8C46-45462767616F}"/>
                </a:ext>
              </a:extLst>
            </p:cNvPr>
            <p:cNvSpPr/>
            <p:nvPr/>
          </p:nvSpPr>
          <p:spPr>
            <a:xfrm>
              <a:off x="9413063" y="9081816"/>
              <a:ext cx="2142245" cy="4563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944D1EC-84AE-6541-B077-DEB6DD36A8C3}"/>
              </a:ext>
            </a:extLst>
          </p:cNvPr>
          <p:cNvGrpSpPr/>
          <p:nvPr/>
        </p:nvGrpSpPr>
        <p:grpSpPr>
          <a:xfrm>
            <a:off x="6278082" y="2080341"/>
            <a:ext cx="1004152" cy="331029"/>
            <a:chOff x="5486191" y="2132750"/>
            <a:chExt cx="1004152" cy="331029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DF5BB1ED-FF62-584E-8A02-4705FABD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0DE4C86-5726-524B-843C-7C69FA6A74BA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3" name="Picture 1">
            <a:extLst>
              <a:ext uri="{FF2B5EF4-FFF2-40B4-BE49-F238E27FC236}">
                <a16:creationId xmlns:a16="http://schemas.microsoft.com/office/drawing/2014/main" id="{A318D224-2216-1C40-BBCD-8E0CCB2DB7B7}"/>
              </a:ext>
            </a:extLst>
          </p:cNvPr>
          <p:cNvPicPr>
            <a:picLocks noChangeAspect="1"/>
          </p:cNvPicPr>
          <p:nvPr/>
        </p:nvPicPr>
        <p:blipFill rotWithShape="1"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199" b="10012"/>
          <a:stretch/>
        </p:blipFill>
        <p:spPr bwMode="auto">
          <a:xfrm>
            <a:off x="7147153" y="5231180"/>
            <a:ext cx="3581983" cy="2562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1">
            <a:extLst>
              <a:ext uri="{FF2B5EF4-FFF2-40B4-BE49-F238E27FC236}">
                <a16:creationId xmlns:a16="http://schemas.microsoft.com/office/drawing/2014/main" id="{F62BEFAB-21B8-844E-BC7C-80D79940E06D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438" b="10720"/>
          <a:stretch/>
        </p:blipFill>
        <p:spPr bwMode="auto">
          <a:xfrm>
            <a:off x="3633849" y="5224943"/>
            <a:ext cx="3629829" cy="254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B60EBE04-AD99-2C45-99D3-02155FCDF5ED}"/>
              </a:ext>
            </a:extLst>
          </p:cNvPr>
          <p:cNvSpPr/>
          <p:nvPr/>
        </p:nvSpPr>
        <p:spPr>
          <a:xfrm>
            <a:off x="12769678" y="3705226"/>
            <a:ext cx="2142245" cy="45638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17C47ED-A000-B045-A998-7121A6169C25}"/>
              </a:ext>
            </a:extLst>
          </p:cNvPr>
          <p:cNvSpPr txBox="1"/>
          <p:nvPr/>
        </p:nvSpPr>
        <p:spPr>
          <a:xfrm>
            <a:off x="10011122" y="276373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E64B625-8383-374C-9F24-5FCE8E03CDB9}"/>
              </a:ext>
            </a:extLst>
          </p:cNvPr>
          <p:cNvGrpSpPr/>
          <p:nvPr/>
        </p:nvGrpSpPr>
        <p:grpSpPr>
          <a:xfrm>
            <a:off x="9765594" y="4686771"/>
            <a:ext cx="1004152" cy="331029"/>
            <a:chOff x="5486191" y="2132750"/>
            <a:chExt cx="1004152" cy="331029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22968D7A-3AEE-D349-992A-420ABF8D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62C7E34-53BF-A34D-BADD-3D0CCFB8C17E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43FD492B-F86D-604A-8102-92F6A6B8B6B5}"/>
              </a:ext>
            </a:extLst>
          </p:cNvPr>
          <p:cNvSpPr txBox="1"/>
          <p:nvPr/>
        </p:nvSpPr>
        <p:spPr>
          <a:xfrm>
            <a:off x="6534655" y="534013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5802FBC-2677-464C-A2B6-075012346C03}"/>
              </a:ext>
            </a:extLst>
          </p:cNvPr>
          <p:cNvGrpSpPr/>
          <p:nvPr/>
        </p:nvGrpSpPr>
        <p:grpSpPr>
          <a:xfrm>
            <a:off x="6238598" y="7311678"/>
            <a:ext cx="1004152" cy="331029"/>
            <a:chOff x="5486191" y="2132750"/>
            <a:chExt cx="1004152" cy="331029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81C3307F-8D17-6F4A-8FB1-48DF8D3D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9CFF837-9338-5C41-A2F0-A747C1D1BD66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B5137EC3-EF43-574C-A18D-3A231D9CF662}"/>
              </a:ext>
            </a:extLst>
          </p:cNvPr>
          <p:cNvSpPr txBox="1"/>
          <p:nvPr/>
        </p:nvSpPr>
        <p:spPr>
          <a:xfrm>
            <a:off x="10004644" y="53405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4ED98A9-B555-AD4F-9397-84B5EB35F7B0}"/>
              </a:ext>
            </a:extLst>
          </p:cNvPr>
          <p:cNvGrpSpPr/>
          <p:nvPr/>
        </p:nvGrpSpPr>
        <p:grpSpPr>
          <a:xfrm>
            <a:off x="9748059" y="7272890"/>
            <a:ext cx="1004152" cy="331029"/>
            <a:chOff x="5486191" y="2132750"/>
            <a:chExt cx="1004152" cy="331029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80CD5F80-CBDA-464A-910C-AE200F56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26F8F96-889E-6B46-99EE-B754D990975C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70C215D-AF63-7B4A-A9C1-2A4011638ADF}"/>
              </a:ext>
            </a:extLst>
          </p:cNvPr>
          <p:cNvGrpSpPr/>
          <p:nvPr/>
        </p:nvGrpSpPr>
        <p:grpSpPr>
          <a:xfrm>
            <a:off x="10664957" y="7829813"/>
            <a:ext cx="4503811" cy="2546639"/>
            <a:chOff x="7325287" y="5425385"/>
            <a:chExt cx="4503811" cy="2546639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71C64AF3-459D-4644-99D5-B96FEA59EFD0}"/>
                </a:ext>
              </a:extLst>
            </p:cNvPr>
            <p:cNvGrpSpPr/>
            <p:nvPr/>
          </p:nvGrpSpPr>
          <p:grpSpPr>
            <a:xfrm>
              <a:off x="7325287" y="5425385"/>
              <a:ext cx="4503811" cy="2546639"/>
              <a:chOff x="6192198" y="313151"/>
              <a:chExt cx="4709325" cy="2669763"/>
            </a:xfrm>
          </p:grpSpPr>
          <p:pic>
            <p:nvPicPr>
              <p:cNvPr id="71" name="Picture 1">
                <a:extLst>
                  <a:ext uri="{FF2B5EF4-FFF2-40B4-BE49-F238E27FC236}">
                    <a16:creationId xmlns:a16="http://schemas.microsoft.com/office/drawing/2014/main" id="{B05344CB-D615-8C49-B4DD-EEC2F62B2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6192198" y="313151"/>
                <a:ext cx="4709325" cy="2669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81175A0B-5561-544F-80E2-C6DA62D38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92960" y="358466"/>
                <a:ext cx="2430876" cy="1586104"/>
              </a:xfrm>
              <a:prstGeom prst="rect">
                <a:avLst/>
              </a:prstGeom>
            </p:spPr>
          </p:pic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2566FD0-EFCB-784D-ADCA-21054B7F3FFA}"/>
                </a:ext>
              </a:extLst>
            </p:cNvPr>
            <p:cNvSpPr/>
            <p:nvPr/>
          </p:nvSpPr>
          <p:spPr>
            <a:xfrm>
              <a:off x="9422963" y="6487770"/>
              <a:ext cx="2142245" cy="4563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E3F290E-B39E-924F-B568-13D98BAC068F}"/>
              </a:ext>
            </a:extLst>
          </p:cNvPr>
          <p:cNvGrpSpPr/>
          <p:nvPr/>
        </p:nvGrpSpPr>
        <p:grpSpPr>
          <a:xfrm>
            <a:off x="10640221" y="2628830"/>
            <a:ext cx="4508464" cy="2527354"/>
            <a:chOff x="7311145" y="2766112"/>
            <a:chExt cx="4510475" cy="2538227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BD94D25-919A-494F-969E-114009E03EDA}"/>
                </a:ext>
              </a:extLst>
            </p:cNvPr>
            <p:cNvGrpSpPr/>
            <p:nvPr/>
          </p:nvGrpSpPr>
          <p:grpSpPr>
            <a:xfrm>
              <a:off x="7311145" y="2766112"/>
              <a:ext cx="4510475" cy="2538227"/>
              <a:chOff x="5703570" y="72010"/>
              <a:chExt cx="4871443" cy="2791825"/>
            </a:xfrm>
          </p:grpSpPr>
          <p:pic>
            <p:nvPicPr>
              <p:cNvPr id="76" name="Picture 1">
                <a:extLst>
                  <a:ext uri="{FF2B5EF4-FFF2-40B4-BE49-F238E27FC236}">
                    <a16:creationId xmlns:a16="http://schemas.microsoft.com/office/drawing/2014/main" id="{84921A0E-DAE2-7C49-BBC6-FB6756F5D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5703570" y="72010"/>
                <a:ext cx="4871443" cy="2791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0C95B702-E6C0-FD4C-AC60-DC7DF547F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53839" y="156267"/>
                <a:ext cx="2556998" cy="1662942"/>
              </a:xfrm>
              <a:prstGeom prst="rect">
                <a:avLst/>
              </a:prstGeom>
            </p:spPr>
          </p:pic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F7A0A59-5E81-684B-AA20-D13B5036DBA7}"/>
                </a:ext>
              </a:extLst>
            </p:cNvPr>
            <p:cNvSpPr/>
            <p:nvPr/>
          </p:nvSpPr>
          <p:spPr>
            <a:xfrm>
              <a:off x="9392035" y="3885000"/>
              <a:ext cx="2176167" cy="4563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88950BD7-7853-1645-ABFC-229D1FE6D010}"/>
              </a:ext>
            </a:extLst>
          </p:cNvPr>
          <p:cNvSpPr txBox="1"/>
          <p:nvPr/>
        </p:nvSpPr>
        <p:spPr>
          <a:xfrm>
            <a:off x="6534742" y="17084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pic>
        <p:nvPicPr>
          <p:cNvPr id="80" name="Picture 1">
            <a:extLst>
              <a:ext uri="{FF2B5EF4-FFF2-40B4-BE49-F238E27FC236}">
                <a16:creationId xmlns:a16="http://schemas.microsoft.com/office/drawing/2014/main" id="{B90EF0FA-355A-D544-B7C6-BD0D87F8EEE8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0935" b="10525"/>
          <a:stretch/>
        </p:blipFill>
        <p:spPr bwMode="auto">
          <a:xfrm>
            <a:off x="7133044" y="47742"/>
            <a:ext cx="3579639" cy="252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5F5D6B0F-5985-564B-8549-5D3BDB3527D4}"/>
              </a:ext>
            </a:extLst>
          </p:cNvPr>
          <p:cNvSpPr txBox="1"/>
          <p:nvPr/>
        </p:nvSpPr>
        <p:spPr>
          <a:xfrm>
            <a:off x="10004730" y="17084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CC63117-5268-704B-8CE6-CBF33FD392C8}"/>
              </a:ext>
            </a:extLst>
          </p:cNvPr>
          <p:cNvGrpSpPr/>
          <p:nvPr/>
        </p:nvGrpSpPr>
        <p:grpSpPr>
          <a:xfrm>
            <a:off x="9742127" y="2058310"/>
            <a:ext cx="1004152" cy="331029"/>
            <a:chOff x="5486191" y="2132750"/>
            <a:chExt cx="1004152" cy="331029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395940AC-0132-594B-B911-0C2DEE25B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BD5D0B9-5C10-D242-B332-1B81F44CF445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9D9F3F62-216B-504D-9174-7331FD95D026}"/>
              </a:ext>
            </a:extLst>
          </p:cNvPr>
          <p:cNvGrpSpPr/>
          <p:nvPr/>
        </p:nvGrpSpPr>
        <p:grpSpPr>
          <a:xfrm>
            <a:off x="10646194" y="47742"/>
            <a:ext cx="4508465" cy="2557041"/>
            <a:chOff x="7308534" y="123194"/>
            <a:chExt cx="4508465" cy="2601681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7CD3156-0D2A-B24E-8E8A-13E9DBD825C1}"/>
                </a:ext>
              </a:extLst>
            </p:cNvPr>
            <p:cNvGrpSpPr/>
            <p:nvPr/>
          </p:nvGrpSpPr>
          <p:grpSpPr>
            <a:xfrm>
              <a:off x="7308534" y="123194"/>
              <a:ext cx="4508465" cy="2601681"/>
              <a:chOff x="6219151" y="158934"/>
              <a:chExt cx="4709324" cy="2724271"/>
            </a:xfrm>
          </p:grpSpPr>
          <p:pic>
            <p:nvPicPr>
              <p:cNvPr id="89" name="Picture 1">
                <a:extLst>
                  <a:ext uri="{FF2B5EF4-FFF2-40B4-BE49-F238E27FC236}">
                    <a16:creationId xmlns:a16="http://schemas.microsoft.com/office/drawing/2014/main" id="{8CEA31F7-8AC3-5942-99CD-432A8DCAD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6219151" y="158934"/>
                <a:ext cx="4709324" cy="2724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537772B4-7AB6-A54E-BEDC-3BA88F902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414659" y="246215"/>
                <a:ext cx="2436734" cy="1549067"/>
              </a:xfrm>
              <a:prstGeom prst="rect">
                <a:avLst/>
              </a:prstGeom>
            </p:spPr>
          </p:pic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6F89BAA-3F5F-574E-A963-FDFF3E428062}"/>
                </a:ext>
              </a:extLst>
            </p:cNvPr>
            <p:cNvSpPr/>
            <p:nvPr/>
          </p:nvSpPr>
          <p:spPr>
            <a:xfrm>
              <a:off x="9422963" y="1215230"/>
              <a:ext cx="2142245" cy="4563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A8F0ED51-5556-784C-8D04-52E872EFB269}"/>
              </a:ext>
            </a:extLst>
          </p:cNvPr>
          <p:cNvSpPr txBox="1"/>
          <p:nvPr/>
        </p:nvSpPr>
        <p:spPr>
          <a:xfrm>
            <a:off x="6541133" y="276330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E1804014-4BCA-3A49-9990-08DF771351BC}"/>
              </a:ext>
            </a:extLst>
          </p:cNvPr>
          <p:cNvGrpSpPr/>
          <p:nvPr/>
        </p:nvGrpSpPr>
        <p:grpSpPr>
          <a:xfrm>
            <a:off x="6230881" y="4682511"/>
            <a:ext cx="1004152" cy="331029"/>
            <a:chOff x="5486191" y="2132750"/>
            <a:chExt cx="1004152" cy="331029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D80BB42-32BB-2E4A-A636-A5551454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E27CF55-8F16-E043-9F8E-91AED012BE57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2D3A2AB-9AF7-E34D-AA48-14D34E33D38F}"/>
              </a:ext>
            </a:extLst>
          </p:cNvPr>
          <p:cNvSpPr txBox="1"/>
          <p:nvPr/>
        </p:nvSpPr>
        <p:spPr>
          <a:xfrm>
            <a:off x="6522521" y="800295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D03A732-A869-3C4B-A493-DD9D22F3A3C1}"/>
              </a:ext>
            </a:extLst>
          </p:cNvPr>
          <p:cNvSpPr txBox="1"/>
          <p:nvPr/>
        </p:nvSpPr>
        <p:spPr>
          <a:xfrm>
            <a:off x="9992510" y="800338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58FB5F0-110E-FF45-8055-EEC651D2D18E}"/>
              </a:ext>
            </a:extLst>
          </p:cNvPr>
          <p:cNvGrpSpPr/>
          <p:nvPr/>
        </p:nvGrpSpPr>
        <p:grpSpPr>
          <a:xfrm>
            <a:off x="6273300" y="9880236"/>
            <a:ext cx="1004152" cy="331029"/>
            <a:chOff x="5486191" y="2132750"/>
            <a:chExt cx="1004152" cy="331029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8729EBE1-E2CC-A241-A2F1-2AE4FDCD6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50EBA5C-2932-B248-93C2-FD6BC3532A00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590DDC7-A401-C548-A438-4F5F6E7422A8}"/>
              </a:ext>
            </a:extLst>
          </p:cNvPr>
          <p:cNvGrpSpPr/>
          <p:nvPr/>
        </p:nvGrpSpPr>
        <p:grpSpPr>
          <a:xfrm>
            <a:off x="9758721" y="9886321"/>
            <a:ext cx="1004152" cy="331029"/>
            <a:chOff x="5486191" y="2132750"/>
            <a:chExt cx="1004152" cy="331029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E03D27C4-2C6B-8F41-B69B-909E31F0E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3CDD82B2-1594-8A4B-9D06-BA3B3C4A8AAD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08EB6A2-AD93-75A1-61DE-87B4D765C8D9}"/>
              </a:ext>
            </a:extLst>
          </p:cNvPr>
          <p:cNvGrpSpPr/>
          <p:nvPr/>
        </p:nvGrpSpPr>
        <p:grpSpPr>
          <a:xfrm>
            <a:off x="2629697" y="4669221"/>
            <a:ext cx="1004152" cy="331029"/>
            <a:chOff x="5486191" y="2132750"/>
            <a:chExt cx="1004152" cy="33102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5A06709-EB4E-DD31-AFE2-6D535143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857D60A-0245-D321-E916-3A0BF02BB9F4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8532A69-C14B-A838-9611-686FBCFE42A1}"/>
              </a:ext>
            </a:extLst>
          </p:cNvPr>
          <p:cNvSpPr txBox="1"/>
          <p:nvPr/>
        </p:nvSpPr>
        <p:spPr>
          <a:xfrm>
            <a:off x="67045" y="35704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61C5D3-C90A-6B5C-932E-1995510A20CD}"/>
              </a:ext>
            </a:extLst>
          </p:cNvPr>
          <p:cNvSpPr txBox="1"/>
          <p:nvPr/>
        </p:nvSpPr>
        <p:spPr>
          <a:xfrm>
            <a:off x="3701814" y="3483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FA019A-A9C0-9270-3F74-6CCF26EE3321}"/>
              </a:ext>
            </a:extLst>
          </p:cNvPr>
          <p:cNvSpPr txBox="1"/>
          <p:nvPr/>
        </p:nvSpPr>
        <p:spPr>
          <a:xfrm>
            <a:off x="86094" y="2615617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05EE519-B3E6-A250-3A5C-591311BF312B}"/>
              </a:ext>
            </a:extLst>
          </p:cNvPr>
          <p:cNvSpPr txBox="1"/>
          <p:nvPr/>
        </p:nvSpPr>
        <p:spPr>
          <a:xfrm>
            <a:off x="86095" y="5206564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EFDDB4-131E-15A4-3786-406B63A66573}"/>
              </a:ext>
            </a:extLst>
          </p:cNvPr>
          <p:cNvSpPr txBox="1"/>
          <p:nvPr/>
        </p:nvSpPr>
        <p:spPr>
          <a:xfrm>
            <a:off x="74063" y="7829813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43A753-9C82-3AFC-DF6C-9C975A60A419}"/>
              </a:ext>
            </a:extLst>
          </p:cNvPr>
          <p:cNvSpPr txBox="1"/>
          <p:nvPr/>
        </p:nvSpPr>
        <p:spPr>
          <a:xfrm>
            <a:off x="7214597" y="3064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D8A938B-6374-3176-6FA2-A47F9A3AE861}"/>
              </a:ext>
            </a:extLst>
          </p:cNvPr>
          <p:cNvSpPr txBox="1"/>
          <p:nvPr/>
        </p:nvSpPr>
        <p:spPr>
          <a:xfrm>
            <a:off x="10663975" y="6150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819FE1DD-9196-914B-F666-EEF797D689F5}"/>
              </a:ext>
            </a:extLst>
          </p:cNvPr>
          <p:cNvSpPr txBox="1"/>
          <p:nvPr/>
        </p:nvSpPr>
        <p:spPr>
          <a:xfrm>
            <a:off x="3698666" y="2645179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64F052AC-560A-88CC-C95C-4D3771490C42}"/>
              </a:ext>
            </a:extLst>
          </p:cNvPr>
          <p:cNvSpPr txBox="1"/>
          <p:nvPr/>
        </p:nvSpPr>
        <p:spPr>
          <a:xfrm>
            <a:off x="7214597" y="2625826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E0B0B54-98B5-8026-AB50-98043289CB08}"/>
              </a:ext>
            </a:extLst>
          </p:cNvPr>
          <p:cNvSpPr txBox="1"/>
          <p:nvPr/>
        </p:nvSpPr>
        <p:spPr>
          <a:xfrm>
            <a:off x="10660303" y="2635689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CD5D8A0-F0EC-F704-89A3-C6BC20551C9F}"/>
              </a:ext>
            </a:extLst>
          </p:cNvPr>
          <p:cNvSpPr txBox="1"/>
          <p:nvPr/>
        </p:nvSpPr>
        <p:spPr>
          <a:xfrm>
            <a:off x="3709081" y="5232417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877DFBB-88C7-9093-85B3-950952AC2AEC}"/>
              </a:ext>
            </a:extLst>
          </p:cNvPr>
          <p:cNvSpPr txBox="1"/>
          <p:nvPr/>
        </p:nvSpPr>
        <p:spPr>
          <a:xfrm>
            <a:off x="7214597" y="5222113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A169963-8DD2-5A76-C162-93DE98B73EEC}"/>
              </a:ext>
            </a:extLst>
          </p:cNvPr>
          <p:cNvSpPr txBox="1"/>
          <p:nvPr/>
        </p:nvSpPr>
        <p:spPr>
          <a:xfrm>
            <a:off x="10685777" y="5231659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13E9DEDB-241E-2E58-0AFF-0244BD295BC2}"/>
              </a:ext>
            </a:extLst>
          </p:cNvPr>
          <p:cNvSpPr txBox="1"/>
          <p:nvPr/>
        </p:nvSpPr>
        <p:spPr>
          <a:xfrm>
            <a:off x="3706024" y="7814741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C25DE8A1-1C41-2806-245A-AD2CDFA94F64}"/>
              </a:ext>
            </a:extLst>
          </p:cNvPr>
          <p:cNvSpPr txBox="1"/>
          <p:nvPr/>
        </p:nvSpPr>
        <p:spPr>
          <a:xfrm>
            <a:off x="7215167" y="7827830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01A34367-47D6-84E8-8C58-5018653A4DD6}"/>
              </a:ext>
            </a:extLst>
          </p:cNvPr>
          <p:cNvSpPr txBox="1"/>
          <p:nvPr/>
        </p:nvSpPr>
        <p:spPr>
          <a:xfrm>
            <a:off x="10684465" y="7859910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3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矩形: 圆角 115">
            <a:extLst>
              <a:ext uri="{FF2B5EF4-FFF2-40B4-BE49-F238E27FC236}">
                <a16:creationId xmlns:a16="http://schemas.microsoft.com/office/drawing/2014/main" id="{B8C0109E-FBC8-7EBD-ADF9-818300C33867}"/>
              </a:ext>
            </a:extLst>
          </p:cNvPr>
          <p:cNvSpPr/>
          <p:nvPr/>
        </p:nvSpPr>
        <p:spPr>
          <a:xfrm>
            <a:off x="9314984" y="5464061"/>
            <a:ext cx="3184039" cy="2083440"/>
          </a:xfrm>
          <a:prstGeom prst="roundRect">
            <a:avLst/>
          </a:prstGeom>
          <a:solidFill>
            <a:srgbClr val="FEE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矩形: 圆角 113">
            <a:extLst>
              <a:ext uri="{FF2B5EF4-FFF2-40B4-BE49-F238E27FC236}">
                <a16:creationId xmlns:a16="http://schemas.microsoft.com/office/drawing/2014/main" id="{5791BF08-E142-FA5B-3676-9CECACC96DC7}"/>
              </a:ext>
            </a:extLst>
          </p:cNvPr>
          <p:cNvSpPr/>
          <p:nvPr/>
        </p:nvSpPr>
        <p:spPr>
          <a:xfrm>
            <a:off x="7730505" y="1792850"/>
            <a:ext cx="1267619" cy="1196629"/>
          </a:xfrm>
          <a:prstGeom prst="roundRect">
            <a:avLst/>
          </a:prstGeom>
          <a:solidFill>
            <a:srgbClr val="FEE2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矩形: 圆角 112">
            <a:extLst>
              <a:ext uri="{FF2B5EF4-FFF2-40B4-BE49-F238E27FC236}">
                <a16:creationId xmlns:a16="http://schemas.microsoft.com/office/drawing/2014/main" id="{CD09667D-8864-BAD2-49B3-9FEB9FB9A41F}"/>
              </a:ext>
            </a:extLst>
          </p:cNvPr>
          <p:cNvSpPr/>
          <p:nvPr/>
        </p:nvSpPr>
        <p:spPr>
          <a:xfrm>
            <a:off x="5655183" y="5465583"/>
            <a:ext cx="3581451" cy="208586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983CB7E4-9C56-E4C3-8FAC-726A71208C0C}"/>
              </a:ext>
            </a:extLst>
          </p:cNvPr>
          <p:cNvSpPr/>
          <p:nvPr/>
        </p:nvSpPr>
        <p:spPr>
          <a:xfrm>
            <a:off x="7383865" y="3093661"/>
            <a:ext cx="1310507" cy="148858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8FB8A5F4-2949-6D7E-067A-BADA0E563F5A}"/>
              </a:ext>
            </a:extLst>
          </p:cNvPr>
          <p:cNvSpPr/>
          <p:nvPr/>
        </p:nvSpPr>
        <p:spPr>
          <a:xfrm>
            <a:off x="2544303" y="5461632"/>
            <a:ext cx="3041296" cy="208586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3FD2F8A-F980-1D2C-3768-AD01B282C57A}"/>
              </a:ext>
            </a:extLst>
          </p:cNvPr>
          <p:cNvSpPr/>
          <p:nvPr/>
        </p:nvSpPr>
        <p:spPr>
          <a:xfrm>
            <a:off x="5829182" y="3075452"/>
            <a:ext cx="1408195" cy="121885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3BE73506-4655-24DC-2656-FAF6CFE81FAF}"/>
              </a:ext>
            </a:extLst>
          </p:cNvPr>
          <p:cNvCxnSpPr>
            <a:cxnSpLocks/>
          </p:cNvCxnSpPr>
          <p:nvPr/>
        </p:nvCxnSpPr>
        <p:spPr>
          <a:xfrm>
            <a:off x="3039784" y="1115977"/>
            <a:ext cx="0" cy="41945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5BF4EAB-1A68-6BAD-02C0-2056976F76F7}"/>
              </a:ext>
            </a:extLst>
          </p:cNvPr>
          <p:cNvSpPr txBox="1"/>
          <p:nvPr/>
        </p:nvSpPr>
        <p:spPr>
          <a:xfrm>
            <a:off x="2692714" y="2953115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4A835B-791B-7323-7420-F3D699AE523B}"/>
              </a:ext>
            </a:extLst>
          </p:cNvPr>
          <p:cNvSpPr/>
          <p:nvPr/>
        </p:nvSpPr>
        <p:spPr>
          <a:xfrm>
            <a:off x="5333148" y="1105811"/>
            <a:ext cx="348343" cy="4191697"/>
          </a:xfrm>
          <a:prstGeom prst="rect">
            <a:avLst/>
          </a:prstGeom>
          <a:solidFill>
            <a:srgbClr val="C55A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23B15C-EF33-C228-DF44-F2B3CD81E65B}"/>
              </a:ext>
            </a:extLst>
          </p:cNvPr>
          <p:cNvSpPr/>
          <p:nvPr/>
        </p:nvSpPr>
        <p:spPr>
          <a:xfrm>
            <a:off x="7113219" y="1105808"/>
            <a:ext cx="347108" cy="419169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5923344-97F9-D468-7DC7-03C94ADBB73E}"/>
              </a:ext>
            </a:extLst>
          </p:cNvPr>
          <p:cNvSpPr/>
          <p:nvPr/>
        </p:nvSpPr>
        <p:spPr>
          <a:xfrm>
            <a:off x="8854197" y="1105812"/>
            <a:ext cx="382437" cy="420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042CC9E-1303-5F51-667C-908CCCE1ABFD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9045416" y="1105812"/>
            <a:ext cx="0" cy="420186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86236765-0D65-FAB0-618A-B86537BF2FD3}"/>
              </a:ext>
            </a:extLst>
          </p:cNvPr>
          <p:cNvSpPr txBox="1"/>
          <p:nvPr/>
        </p:nvSpPr>
        <p:spPr>
          <a:xfrm>
            <a:off x="5134948" y="682336"/>
            <a:ext cx="74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2466CF-0367-D4F4-8195-A30C19316D93}"/>
              </a:ext>
            </a:extLst>
          </p:cNvPr>
          <p:cNvSpPr txBox="1"/>
          <p:nvPr/>
        </p:nvSpPr>
        <p:spPr>
          <a:xfrm>
            <a:off x="6584429" y="690068"/>
            <a:ext cx="1697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CEM/SCEM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BAD901-AE23-A07F-C6F7-CB3EAE58D517}"/>
              </a:ext>
            </a:extLst>
          </p:cNvPr>
          <p:cNvSpPr txBox="1"/>
          <p:nvPr/>
        </p:nvSpPr>
        <p:spPr>
          <a:xfrm>
            <a:off x="8673044" y="682314"/>
            <a:ext cx="74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连接符: 曲线 11">
            <a:extLst>
              <a:ext uri="{FF2B5EF4-FFF2-40B4-BE49-F238E27FC236}">
                <a16:creationId xmlns:a16="http://schemas.microsoft.com/office/drawing/2014/main" id="{23813DA4-B441-1A41-FD21-DF0126DC25DB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25105" y="3076871"/>
            <a:ext cx="432169" cy="313735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1AD3396E-42C4-55A6-C74B-CAB3BCC497DB}"/>
              </a:ext>
            </a:extLst>
          </p:cNvPr>
          <p:cNvSpPr txBox="1"/>
          <p:nvPr/>
        </p:nvSpPr>
        <p:spPr>
          <a:xfrm>
            <a:off x="7864787" y="3183153"/>
            <a:ext cx="96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0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000" baseline="30000" dirty="0">
              <a:solidFill>
                <a:schemeClr val="accent5">
                  <a:lumMod val="75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69059A2-83C7-0543-9B03-146CA506470E}"/>
              </a:ext>
            </a:extLst>
          </p:cNvPr>
          <p:cNvSpPr/>
          <p:nvPr/>
        </p:nvSpPr>
        <p:spPr>
          <a:xfrm>
            <a:off x="3874926" y="1115977"/>
            <a:ext cx="382437" cy="41916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1">
            <a:extLst>
              <a:ext uri="{FF2B5EF4-FFF2-40B4-BE49-F238E27FC236}">
                <a16:creationId xmlns:a16="http://schemas.microsoft.com/office/drawing/2014/main" id="{707851E6-14EF-AF03-B54E-DFC6A1552C41}"/>
              </a:ext>
            </a:extLst>
          </p:cNvPr>
          <p:cNvCxnSpPr>
            <a:cxnSpLocks/>
            <a:stCxn id="18" idx="0"/>
            <a:endCxn id="18" idx="2"/>
          </p:cNvCxnSpPr>
          <p:nvPr/>
        </p:nvCxnSpPr>
        <p:spPr>
          <a:xfrm>
            <a:off x="4066145" y="1115977"/>
            <a:ext cx="0" cy="4191698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8E2BDAB-06D2-BD20-7A6A-9BCED0CE9D0B}"/>
              </a:ext>
            </a:extLst>
          </p:cNvPr>
          <p:cNvSpPr txBox="1"/>
          <p:nvPr/>
        </p:nvSpPr>
        <p:spPr>
          <a:xfrm>
            <a:off x="3718125" y="701422"/>
            <a:ext cx="74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AD8AB8-BBAA-1982-504E-BC458920D8F6}"/>
              </a:ext>
            </a:extLst>
          </p:cNvPr>
          <p:cNvSpPr txBox="1"/>
          <p:nvPr/>
        </p:nvSpPr>
        <p:spPr>
          <a:xfrm>
            <a:off x="4556317" y="3211825"/>
            <a:ext cx="64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3DE82D0-B1E5-F7CD-6F0C-FEAC5C2DD03A}"/>
              </a:ext>
            </a:extLst>
          </p:cNvPr>
          <p:cNvSpPr txBox="1"/>
          <p:nvPr/>
        </p:nvSpPr>
        <p:spPr>
          <a:xfrm>
            <a:off x="4646501" y="2239281"/>
            <a:ext cx="598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Cl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675D60DA-42A7-A53A-63B0-8BD89CDE3E49}"/>
              </a:ext>
            </a:extLst>
          </p:cNvPr>
          <p:cNvCxnSpPr>
            <a:cxnSpLocks/>
          </p:cNvCxnSpPr>
          <p:nvPr/>
        </p:nvCxnSpPr>
        <p:spPr>
          <a:xfrm flipH="1">
            <a:off x="11943769" y="1101532"/>
            <a:ext cx="2766" cy="419459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1795680-952E-95C7-6786-A93BC34E9817}"/>
              </a:ext>
            </a:extLst>
          </p:cNvPr>
          <p:cNvSpPr txBox="1"/>
          <p:nvPr/>
        </p:nvSpPr>
        <p:spPr>
          <a:xfrm>
            <a:off x="11946535" y="290988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CD481E48-2629-289E-4D0A-4F825A318547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180534" y="3120701"/>
            <a:ext cx="366886" cy="269905"/>
          </a:xfrm>
          <a:prstGeom prst="curvedConnector3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箭头: 右 28">
            <a:extLst>
              <a:ext uri="{FF2B5EF4-FFF2-40B4-BE49-F238E27FC236}">
                <a16:creationId xmlns:a16="http://schemas.microsoft.com/office/drawing/2014/main" id="{B89B965E-C584-BA70-493A-1ADC6C6A746A}"/>
              </a:ext>
            </a:extLst>
          </p:cNvPr>
          <p:cNvSpPr/>
          <p:nvPr/>
        </p:nvSpPr>
        <p:spPr>
          <a:xfrm>
            <a:off x="6947679" y="4375175"/>
            <a:ext cx="640329" cy="12025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2AD0E03C-B928-9A15-2296-0CDA8DE8A16E}"/>
              </a:ext>
            </a:extLst>
          </p:cNvPr>
          <p:cNvSpPr/>
          <p:nvPr/>
        </p:nvSpPr>
        <p:spPr>
          <a:xfrm flipH="1">
            <a:off x="5101972" y="2350347"/>
            <a:ext cx="773175" cy="11671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526750F-1714-3CE7-F57E-134495D0DF6B}"/>
              </a:ext>
            </a:extLst>
          </p:cNvPr>
          <p:cNvSpPr/>
          <p:nvPr/>
        </p:nvSpPr>
        <p:spPr>
          <a:xfrm>
            <a:off x="7554270" y="3824530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79A7757-1AE7-DF56-B908-83EB5D7A0692}"/>
              </a:ext>
            </a:extLst>
          </p:cNvPr>
          <p:cNvSpPr/>
          <p:nvPr/>
        </p:nvSpPr>
        <p:spPr>
          <a:xfrm rot="5400000">
            <a:off x="7467781" y="3530442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8E07C38-E037-49BC-270E-2CFD0BE8BF2E}"/>
              </a:ext>
            </a:extLst>
          </p:cNvPr>
          <p:cNvSpPr/>
          <p:nvPr/>
        </p:nvSpPr>
        <p:spPr>
          <a:xfrm>
            <a:off x="7615252" y="2274443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3C773AF-F099-DB12-2340-B40FECC1D1C7}"/>
              </a:ext>
            </a:extLst>
          </p:cNvPr>
          <p:cNvSpPr/>
          <p:nvPr/>
        </p:nvSpPr>
        <p:spPr>
          <a:xfrm flipH="1">
            <a:off x="7602908" y="4598605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0A06BE7-D0CB-A8F9-F862-B3795582730F}"/>
              </a:ext>
            </a:extLst>
          </p:cNvPr>
          <p:cNvSpPr/>
          <p:nvPr/>
        </p:nvSpPr>
        <p:spPr>
          <a:xfrm flipH="1">
            <a:off x="6886939" y="2338396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9F07EF1-A187-6D14-B820-B1C29598CBB6}"/>
              </a:ext>
            </a:extLst>
          </p:cNvPr>
          <p:cNvSpPr/>
          <p:nvPr/>
        </p:nvSpPr>
        <p:spPr>
          <a:xfrm rot="16200000" flipH="1">
            <a:off x="7515453" y="4782495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95B5279-57F9-2AFC-A92E-9F45D4E15CE4}"/>
              </a:ext>
            </a:extLst>
          </p:cNvPr>
          <p:cNvSpPr/>
          <p:nvPr/>
        </p:nvSpPr>
        <p:spPr>
          <a:xfrm rot="16200000" flipH="1">
            <a:off x="7020330" y="2137717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3BD5C7B6-3B8E-B8A0-81D8-627724C559BF}"/>
              </a:ext>
            </a:extLst>
          </p:cNvPr>
          <p:cNvSpPr/>
          <p:nvPr/>
        </p:nvSpPr>
        <p:spPr>
          <a:xfrm flipH="1" flipV="1">
            <a:off x="7551473" y="2036520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箭头: 左 67">
            <a:extLst>
              <a:ext uri="{FF2B5EF4-FFF2-40B4-BE49-F238E27FC236}">
                <a16:creationId xmlns:a16="http://schemas.microsoft.com/office/drawing/2014/main" id="{A19CE37C-F98A-EBC5-0DBA-142601FCA94C}"/>
              </a:ext>
            </a:extLst>
          </p:cNvPr>
          <p:cNvSpPr/>
          <p:nvPr/>
        </p:nvSpPr>
        <p:spPr>
          <a:xfrm>
            <a:off x="6913324" y="3318002"/>
            <a:ext cx="713643" cy="120255"/>
          </a:xfrm>
          <a:prstGeom prst="leftArrow">
            <a:avLst/>
          </a:prstGeom>
          <a:noFill/>
          <a:ln w="19050">
            <a:prstDash val="solid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BDA3C68-406F-937A-2F0C-21B307B360AC}"/>
              </a:ext>
            </a:extLst>
          </p:cNvPr>
          <p:cNvSpPr/>
          <p:nvPr/>
        </p:nvSpPr>
        <p:spPr>
          <a:xfrm flipH="1">
            <a:off x="7092243" y="2950570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B600AF6C-7CEE-F353-3464-D0581D1E945C}"/>
              </a:ext>
            </a:extLst>
          </p:cNvPr>
          <p:cNvSpPr/>
          <p:nvPr/>
        </p:nvSpPr>
        <p:spPr>
          <a:xfrm flipH="1">
            <a:off x="7023329" y="2515704"/>
            <a:ext cx="207151" cy="28144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09F120E-51F6-67CA-164D-9D5AD0C7FAFA}"/>
              </a:ext>
            </a:extLst>
          </p:cNvPr>
          <p:cNvSpPr/>
          <p:nvPr/>
        </p:nvSpPr>
        <p:spPr>
          <a:xfrm rot="16200000" flipH="1">
            <a:off x="7006672" y="3493536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E30D2E1-2ACC-56A1-F311-EAB33212BACB}"/>
              </a:ext>
            </a:extLst>
          </p:cNvPr>
          <p:cNvSpPr/>
          <p:nvPr/>
        </p:nvSpPr>
        <p:spPr>
          <a:xfrm flipH="1">
            <a:off x="7103533" y="3895438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7F06761-B8A0-8528-72D8-0564162694E9}"/>
              </a:ext>
            </a:extLst>
          </p:cNvPr>
          <p:cNvSpPr/>
          <p:nvPr/>
        </p:nvSpPr>
        <p:spPr>
          <a:xfrm flipH="1">
            <a:off x="7141625" y="4598604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37E500D2-D20F-E614-0550-84934512670D}"/>
              </a:ext>
            </a:extLst>
          </p:cNvPr>
          <p:cNvSpPr/>
          <p:nvPr/>
        </p:nvSpPr>
        <p:spPr>
          <a:xfrm flipH="1">
            <a:off x="7047682" y="4820719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15BE000-74B7-D7CF-030D-088EB6A417ED}"/>
              </a:ext>
            </a:extLst>
          </p:cNvPr>
          <p:cNvSpPr txBox="1"/>
          <p:nvPr/>
        </p:nvSpPr>
        <p:spPr>
          <a:xfrm>
            <a:off x="5350317" y="1229367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1E945EE-0BAA-3C55-296F-E375905ADD99}"/>
              </a:ext>
            </a:extLst>
          </p:cNvPr>
          <p:cNvSpPr txBox="1"/>
          <p:nvPr/>
        </p:nvSpPr>
        <p:spPr>
          <a:xfrm>
            <a:off x="5348628" y="1890323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A6E7B99B-086A-0D7F-A2E6-C4EFFB0CC9BF}"/>
              </a:ext>
            </a:extLst>
          </p:cNvPr>
          <p:cNvSpPr txBox="1"/>
          <p:nvPr/>
        </p:nvSpPr>
        <p:spPr>
          <a:xfrm>
            <a:off x="5348629" y="2639391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EA7498AD-8501-A78A-9E82-7155FB239780}"/>
              </a:ext>
            </a:extLst>
          </p:cNvPr>
          <p:cNvSpPr txBox="1"/>
          <p:nvPr/>
        </p:nvSpPr>
        <p:spPr>
          <a:xfrm>
            <a:off x="5350832" y="3404939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FBF592D9-4D68-8EC2-D486-BE74A317D52D}"/>
              </a:ext>
            </a:extLst>
          </p:cNvPr>
          <p:cNvSpPr txBox="1"/>
          <p:nvPr/>
        </p:nvSpPr>
        <p:spPr>
          <a:xfrm>
            <a:off x="5350832" y="4114897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E5C427F7-B276-8379-7AF2-44F01EB1454D}"/>
              </a:ext>
            </a:extLst>
          </p:cNvPr>
          <p:cNvSpPr txBox="1"/>
          <p:nvPr/>
        </p:nvSpPr>
        <p:spPr>
          <a:xfrm>
            <a:off x="5359086" y="4844481"/>
            <a:ext cx="415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A99E67C-751A-95E1-3C9D-51C1EA93048A}"/>
              </a:ext>
            </a:extLst>
          </p:cNvPr>
          <p:cNvSpPr txBox="1"/>
          <p:nvPr/>
        </p:nvSpPr>
        <p:spPr>
          <a:xfrm>
            <a:off x="7153164" y="111597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D86FB2BC-F7B4-BBD0-DFD7-94BE500BF9C0}"/>
              </a:ext>
            </a:extLst>
          </p:cNvPr>
          <p:cNvSpPr txBox="1"/>
          <p:nvPr/>
        </p:nvSpPr>
        <p:spPr>
          <a:xfrm>
            <a:off x="7161563" y="1842182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B5ACCA30-6A77-B995-48A7-1A606EF9BF20}"/>
              </a:ext>
            </a:extLst>
          </p:cNvPr>
          <p:cNvSpPr txBox="1"/>
          <p:nvPr/>
        </p:nvSpPr>
        <p:spPr>
          <a:xfrm>
            <a:off x="7153164" y="2568387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D9E7DC5-688E-28F5-DA30-5F1A1A575F00}"/>
              </a:ext>
            </a:extLst>
          </p:cNvPr>
          <p:cNvSpPr txBox="1"/>
          <p:nvPr/>
        </p:nvSpPr>
        <p:spPr>
          <a:xfrm>
            <a:off x="7135653" y="3293074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7B7FCDB8-0CE0-D72B-D7BE-FBD012AD8839}"/>
              </a:ext>
            </a:extLst>
          </p:cNvPr>
          <p:cNvSpPr txBox="1"/>
          <p:nvPr/>
        </p:nvSpPr>
        <p:spPr>
          <a:xfrm>
            <a:off x="7144052" y="4019279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C1C1DBA-A974-A299-8B3F-5E2F8A993348}"/>
              </a:ext>
            </a:extLst>
          </p:cNvPr>
          <p:cNvSpPr txBox="1"/>
          <p:nvPr/>
        </p:nvSpPr>
        <p:spPr>
          <a:xfrm>
            <a:off x="7135653" y="4745484"/>
            <a:ext cx="415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1FD8865C-0634-0B3F-1EDD-99E45B58102E}"/>
              </a:ext>
            </a:extLst>
          </p:cNvPr>
          <p:cNvSpPr/>
          <p:nvPr/>
        </p:nvSpPr>
        <p:spPr>
          <a:xfrm>
            <a:off x="3107861" y="1222478"/>
            <a:ext cx="698989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61BCCE78-3C42-AABB-F304-405E1066AA84}"/>
              </a:ext>
            </a:extLst>
          </p:cNvPr>
          <p:cNvSpPr/>
          <p:nvPr/>
        </p:nvSpPr>
        <p:spPr>
          <a:xfrm>
            <a:off x="4476774" y="1222478"/>
            <a:ext cx="698989" cy="40011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9021555D-4044-77B2-C896-57355E63569F}"/>
              </a:ext>
            </a:extLst>
          </p:cNvPr>
          <p:cNvSpPr/>
          <p:nvPr/>
        </p:nvSpPr>
        <p:spPr>
          <a:xfrm>
            <a:off x="5962011" y="1222477"/>
            <a:ext cx="945309" cy="40011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6C7CE0BB-B527-7EFB-6FB8-FB9F47C9EAAB}"/>
              </a:ext>
            </a:extLst>
          </p:cNvPr>
          <p:cNvSpPr/>
          <p:nvPr/>
        </p:nvSpPr>
        <p:spPr>
          <a:xfrm>
            <a:off x="7826115" y="1222476"/>
            <a:ext cx="698989" cy="40011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67F2F627-D981-98C9-59AE-86834E2E5B70}"/>
              </a:ext>
            </a:extLst>
          </p:cNvPr>
          <p:cNvSpPr txBox="1"/>
          <p:nvPr/>
        </p:nvSpPr>
        <p:spPr>
          <a:xfrm>
            <a:off x="9491203" y="2685558"/>
            <a:ext cx="840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BDB26A35-5DC6-E173-38BF-002334BFF795}"/>
              </a:ext>
            </a:extLst>
          </p:cNvPr>
          <p:cNvSpPr/>
          <p:nvPr/>
        </p:nvSpPr>
        <p:spPr>
          <a:xfrm>
            <a:off x="10486277" y="1110893"/>
            <a:ext cx="382437" cy="42018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242836FA-3C9A-A2C5-36AE-53D87CA440FD}"/>
              </a:ext>
            </a:extLst>
          </p:cNvPr>
          <p:cNvCxnSpPr>
            <a:cxnSpLocks/>
            <a:stCxn id="98" idx="0"/>
            <a:endCxn id="98" idx="2"/>
          </p:cNvCxnSpPr>
          <p:nvPr/>
        </p:nvCxnSpPr>
        <p:spPr>
          <a:xfrm>
            <a:off x="10677496" y="1110893"/>
            <a:ext cx="0" cy="420186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5DFAA4D1-820F-1BCF-B313-9B468A11D6CF}"/>
              </a:ext>
            </a:extLst>
          </p:cNvPr>
          <p:cNvSpPr txBox="1"/>
          <p:nvPr/>
        </p:nvSpPr>
        <p:spPr>
          <a:xfrm>
            <a:off x="10305124" y="687395"/>
            <a:ext cx="74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EF2C993-7029-D29F-A3C8-011FAE6B94A0}"/>
              </a:ext>
            </a:extLst>
          </p:cNvPr>
          <p:cNvSpPr/>
          <p:nvPr/>
        </p:nvSpPr>
        <p:spPr>
          <a:xfrm>
            <a:off x="11088546" y="1222476"/>
            <a:ext cx="698989" cy="4001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EC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连接符: 曲线 101">
            <a:extLst>
              <a:ext uri="{FF2B5EF4-FFF2-40B4-BE49-F238E27FC236}">
                <a16:creationId xmlns:a16="http://schemas.microsoft.com/office/drawing/2014/main" id="{24728CCD-1CCA-FE2B-7688-290A5104E8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05498" y="3126772"/>
            <a:ext cx="366886" cy="269905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0689195A-0BD5-021B-3635-AA417F532DE7}"/>
              </a:ext>
            </a:extLst>
          </p:cNvPr>
          <p:cNvSpPr txBox="1"/>
          <p:nvPr/>
        </p:nvSpPr>
        <p:spPr>
          <a:xfrm>
            <a:off x="3018595" y="3242199"/>
            <a:ext cx="96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295A90F-B378-4DDA-B2A8-DC670F23C24A}"/>
              </a:ext>
            </a:extLst>
          </p:cNvPr>
          <p:cNvSpPr txBox="1"/>
          <p:nvPr/>
        </p:nvSpPr>
        <p:spPr>
          <a:xfrm>
            <a:off x="11168308" y="3156655"/>
            <a:ext cx="64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5" name="连接符: 曲线 104">
            <a:extLst>
              <a:ext uri="{FF2B5EF4-FFF2-40B4-BE49-F238E27FC236}">
                <a16:creationId xmlns:a16="http://schemas.microsoft.com/office/drawing/2014/main" id="{90924F81-9A02-7F93-BDF7-6040B9FFEA3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0792525" y="3065531"/>
            <a:ext cx="366886" cy="269905"/>
          </a:xfrm>
          <a:prstGeom prst="curvedConnector3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10E80F5E-AD3A-65BC-8D44-904C6039BE23}"/>
              </a:ext>
            </a:extLst>
          </p:cNvPr>
          <p:cNvSpPr/>
          <p:nvPr/>
        </p:nvSpPr>
        <p:spPr>
          <a:xfrm>
            <a:off x="2701301" y="1118876"/>
            <a:ext cx="9588700" cy="419169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DC00A404-6FF5-A4DF-9053-0A6A9CF547E7}"/>
              </a:ext>
            </a:extLst>
          </p:cNvPr>
          <p:cNvSpPr txBox="1"/>
          <p:nvPr/>
        </p:nvSpPr>
        <p:spPr>
          <a:xfrm>
            <a:off x="1795356" y="5806745"/>
            <a:ext cx="446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Scaling on CEM/SCEM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facing SWBC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41521564-6520-8D4D-DA2B-FB69D0F053FD}"/>
              </a:ext>
            </a:extLst>
          </p:cNvPr>
          <p:cNvSpPr txBox="1"/>
          <p:nvPr/>
        </p:nvSpPr>
        <p:spPr>
          <a:xfrm>
            <a:off x="5517458" y="5795366"/>
            <a:ext cx="3734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Scaling on CEM/SCEM 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facing BC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id="{A0605E78-B79A-4971-AA91-CB3B344D6AB5}"/>
              </a:ext>
            </a:extLst>
          </p:cNvPr>
          <p:cNvSpPr/>
          <p:nvPr/>
        </p:nvSpPr>
        <p:spPr>
          <a:xfrm>
            <a:off x="3906056" y="5537201"/>
            <a:ext cx="246724" cy="2467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椭圆 146">
            <a:extLst>
              <a:ext uri="{FF2B5EF4-FFF2-40B4-BE49-F238E27FC236}">
                <a16:creationId xmlns:a16="http://schemas.microsoft.com/office/drawing/2014/main" id="{91E6ED2E-A9D1-59C0-E943-CF618A3A5F98}"/>
              </a:ext>
            </a:extLst>
          </p:cNvPr>
          <p:cNvSpPr/>
          <p:nvPr/>
        </p:nvSpPr>
        <p:spPr>
          <a:xfrm>
            <a:off x="7335101" y="5525138"/>
            <a:ext cx="246724" cy="2467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A67DFA5-7309-E245-A64E-5667594B9562}"/>
              </a:ext>
            </a:extLst>
          </p:cNvPr>
          <p:cNvSpPr/>
          <p:nvPr/>
        </p:nvSpPr>
        <p:spPr>
          <a:xfrm>
            <a:off x="8918649" y="2478758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D1804A80-507B-EE4F-A294-E485A55CF972}"/>
              </a:ext>
            </a:extLst>
          </p:cNvPr>
          <p:cNvSpPr/>
          <p:nvPr/>
        </p:nvSpPr>
        <p:spPr>
          <a:xfrm>
            <a:off x="8864895" y="2215601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BACF3531-20A3-6D41-8A6C-494E9B9B83AB}"/>
              </a:ext>
            </a:extLst>
          </p:cNvPr>
          <p:cNvSpPr/>
          <p:nvPr/>
        </p:nvSpPr>
        <p:spPr>
          <a:xfrm>
            <a:off x="8849297" y="2903037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17B399C-3F2E-F193-4E4D-F71978656368}"/>
              </a:ext>
            </a:extLst>
          </p:cNvPr>
          <p:cNvSpPr txBox="1"/>
          <p:nvPr/>
        </p:nvSpPr>
        <p:spPr>
          <a:xfrm>
            <a:off x="7700806" y="3927470"/>
            <a:ext cx="1011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altLang="zh-CN" sz="2000" baseline="30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altLang="zh-CN" sz="2000" baseline="30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35AD6B-8CA8-14BF-4F0D-D50B76C1A152}"/>
              </a:ext>
            </a:extLst>
          </p:cNvPr>
          <p:cNvSpPr txBox="1"/>
          <p:nvPr/>
        </p:nvSpPr>
        <p:spPr>
          <a:xfrm>
            <a:off x="7807642" y="2359248"/>
            <a:ext cx="854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altLang="zh-CN" sz="2000" baseline="30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EA6F100-3AD2-61BB-F1DA-DC8460CA32EE}"/>
              </a:ext>
            </a:extLst>
          </p:cNvPr>
          <p:cNvSpPr txBox="1"/>
          <p:nvPr/>
        </p:nvSpPr>
        <p:spPr>
          <a:xfrm>
            <a:off x="9086652" y="5795366"/>
            <a:ext cx="3734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Scaling on BPM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facing BC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B11B757-E049-490C-0FDA-B1FC6CB0C97C}"/>
              </a:ext>
            </a:extLst>
          </p:cNvPr>
          <p:cNvSpPr/>
          <p:nvPr/>
        </p:nvSpPr>
        <p:spPr>
          <a:xfrm>
            <a:off x="10783641" y="5537201"/>
            <a:ext cx="246724" cy="2467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F7827D9-8653-339F-FFD4-C7521B48D451}"/>
              </a:ext>
            </a:extLst>
          </p:cNvPr>
          <p:cNvSpPr txBox="1"/>
          <p:nvPr/>
        </p:nvSpPr>
        <p:spPr>
          <a:xfrm>
            <a:off x="2832635" y="6466547"/>
            <a:ext cx="2504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Scaling: Mg(OH)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leakage of OH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9AEFA4F-9364-1E4F-4AEB-4F4759C500F1}"/>
              </a:ext>
            </a:extLst>
          </p:cNvPr>
          <p:cNvSpPr txBox="1"/>
          <p:nvPr/>
        </p:nvSpPr>
        <p:spPr>
          <a:xfrm>
            <a:off x="9355720" y="6466547"/>
            <a:ext cx="34559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Scaling: Ca(OH)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transport of Mg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/Ca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E914E2-ACE7-35CC-B7F5-D0B824F14F3E}"/>
              </a:ext>
            </a:extLst>
          </p:cNvPr>
          <p:cNvSpPr txBox="1"/>
          <p:nvPr/>
        </p:nvSpPr>
        <p:spPr>
          <a:xfrm>
            <a:off x="5722552" y="6466547"/>
            <a:ext cx="3763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Scaling: Mg(OH)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Ca(OH)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CaCO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transport of Mg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/Ca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endParaRPr lang="zh-CN" alt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0B325542-8C1E-C494-9890-9033304A23BB}"/>
              </a:ext>
            </a:extLst>
          </p:cNvPr>
          <p:cNvSpPr txBox="1"/>
          <p:nvPr/>
        </p:nvSpPr>
        <p:spPr>
          <a:xfrm>
            <a:off x="7938464" y="1951155"/>
            <a:ext cx="96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0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000" baseline="30000" dirty="0">
              <a:solidFill>
                <a:schemeClr val="accent5">
                  <a:lumMod val="75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9A40750-D984-13BA-03C2-347F471B8797}"/>
              </a:ext>
            </a:extLst>
          </p:cNvPr>
          <p:cNvSpPr/>
          <p:nvPr/>
        </p:nvSpPr>
        <p:spPr>
          <a:xfrm rot="5400000">
            <a:off x="8769736" y="4793109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3F41815-8E00-826A-45BB-808967D758FE}"/>
              </a:ext>
            </a:extLst>
          </p:cNvPr>
          <p:cNvSpPr/>
          <p:nvPr/>
        </p:nvSpPr>
        <p:spPr>
          <a:xfrm>
            <a:off x="8922136" y="4945509"/>
            <a:ext cx="97276" cy="2237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2808A2E9-AD0A-2F69-FCA5-1E3963838340}"/>
              </a:ext>
            </a:extLst>
          </p:cNvPr>
          <p:cNvSpPr txBox="1"/>
          <p:nvPr/>
        </p:nvSpPr>
        <p:spPr>
          <a:xfrm>
            <a:off x="6156553" y="3213275"/>
            <a:ext cx="964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0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000" baseline="30000" dirty="0">
              <a:solidFill>
                <a:schemeClr val="accent5">
                  <a:lumMod val="75000"/>
                </a:schemeClr>
              </a:solidFill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5FE6BF2-C74B-3415-69EC-1D78FBC4D455}"/>
              </a:ext>
            </a:extLst>
          </p:cNvPr>
          <p:cNvSpPr/>
          <p:nvPr/>
        </p:nvSpPr>
        <p:spPr>
          <a:xfrm>
            <a:off x="5838198" y="3091607"/>
            <a:ext cx="1367511" cy="120597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3E39657B-544C-9A90-A884-A724F8925923}"/>
              </a:ext>
            </a:extLst>
          </p:cNvPr>
          <p:cNvSpPr/>
          <p:nvPr/>
        </p:nvSpPr>
        <p:spPr>
          <a:xfrm>
            <a:off x="5749490" y="3008930"/>
            <a:ext cx="246724" cy="2467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26E724-52D1-95C6-3092-188987527AD7}"/>
              </a:ext>
            </a:extLst>
          </p:cNvPr>
          <p:cNvSpPr txBox="1"/>
          <p:nvPr/>
        </p:nvSpPr>
        <p:spPr>
          <a:xfrm>
            <a:off x="6120523" y="3928846"/>
            <a:ext cx="1011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altLang="zh-CN" sz="2000" baseline="30000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altLang="zh-CN" sz="20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A901AD80-DAD5-7144-F445-C44AC2696B5A}"/>
              </a:ext>
            </a:extLst>
          </p:cNvPr>
          <p:cNvSpPr/>
          <p:nvPr/>
        </p:nvSpPr>
        <p:spPr>
          <a:xfrm>
            <a:off x="7384837" y="3098088"/>
            <a:ext cx="1325134" cy="147713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id="{FD75E4F0-7A69-47C8-B297-EBE9D66A115C}"/>
              </a:ext>
            </a:extLst>
          </p:cNvPr>
          <p:cNvSpPr/>
          <p:nvPr/>
        </p:nvSpPr>
        <p:spPr>
          <a:xfrm>
            <a:off x="7331320" y="2942168"/>
            <a:ext cx="246724" cy="2467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E4D5B0B6-568C-2636-AB74-EDA897F5FDE5}"/>
              </a:ext>
            </a:extLst>
          </p:cNvPr>
          <p:cNvSpPr/>
          <p:nvPr/>
        </p:nvSpPr>
        <p:spPr>
          <a:xfrm>
            <a:off x="7737994" y="1811445"/>
            <a:ext cx="1260131" cy="115608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F1B26C21-3E8E-FEC7-7DA5-D8998E5B645D}"/>
              </a:ext>
            </a:extLst>
          </p:cNvPr>
          <p:cNvSpPr/>
          <p:nvPr/>
        </p:nvSpPr>
        <p:spPr>
          <a:xfrm>
            <a:off x="7664852" y="1678473"/>
            <a:ext cx="246724" cy="2467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04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B69E6EBC-C31B-3DB4-B676-820C3F9021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917372"/>
              </p:ext>
            </p:extLst>
          </p:nvPr>
        </p:nvGraphicFramePr>
        <p:xfrm>
          <a:off x="7291949" y="-1"/>
          <a:ext cx="6456461" cy="453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823448" imgH="7604760" progId="Origin95.Graph">
                  <p:embed/>
                </p:oleObj>
              </mc:Choice>
              <mc:Fallback>
                <p:oleObj name="Graph" r:id="rId3" imgW="10823448" imgH="7604760" progId="Origin95.Grap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B69E6EBC-C31B-3DB4-B676-820C3F9021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91949" y="-1"/>
                        <a:ext cx="6456461" cy="453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8AEA73F5-1C10-D685-01BB-4971680D88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6796926"/>
              </p:ext>
            </p:extLst>
          </p:nvPr>
        </p:nvGraphicFramePr>
        <p:xfrm>
          <a:off x="1265690" y="0"/>
          <a:ext cx="5622432" cy="453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381744" imgH="7569708" progId="Origin95.Graph">
                  <p:embed/>
                </p:oleObj>
              </mc:Choice>
              <mc:Fallback>
                <p:oleObj name="Graph" r:id="rId5" imgW="9381744" imgH="7569708" progId="Origin95.Graph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8AEA73F5-1C10-D685-01BB-4971680D88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5690" y="0"/>
                        <a:ext cx="5622432" cy="453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7112004-7E51-B2C7-7C70-D861A76C1D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626903"/>
              </p:ext>
            </p:extLst>
          </p:nvPr>
        </p:nvGraphicFramePr>
        <p:xfrm>
          <a:off x="1318108" y="4313703"/>
          <a:ext cx="5684378" cy="453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9413748" imgH="7511796" progId="Origin95.Graph">
                  <p:embed/>
                </p:oleObj>
              </mc:Choice>
              <mc:Fallback>
                <p:oleObj name="Graph" r:id="rId7" imgW="9413748" imgH="7511796" progId="Origin95.Grap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97112004-7E51-B2C7-7C70-D861A76C1D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318108" y="4313703"/>
                        <a:ext cx="5684378" cy="453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393AC881-92A9-9916-DC6B-9696226DFE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532781"/>
              </p:ext>
            </p:extLst>
          </p:nvPr>
        </p:nvGraphicFramePr>
        <p:xfrm>
          <a:off x="7406313" y="4313703"/>
          <a:ext cx="5684378" cy="4549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9610344" imgH="7691628" progId="Origin95.Graph">
                  <p:embed/>
                </p:oleObj>
              </mc:Choice>
              <mc:Fallback>
                <p:oleObj name="Graph" r:id="rId9" imgW="9610344" imgH="7691628" progId="Origin95.Graph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3AC881-92A9-9916-DC6B-9696226DFE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06313" y="4313703"/>
                        <a:ext cx="5684378" cy="4549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2170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4AC1A911-820F-D643-8EBE-F1AA5A146597}"/>
              </a:ext>
            </a:extLst>
          </p:cNvPr>
          <p:cNvSpPr txBox="1"/>
          <p:nvPr/>
        </p:nvSpPr>
        <p:spPr>
          <a:xfrm>
            <a:off x="1860026" y="0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8F5BA5-879C-4641-9850-808BD55960CA}"/>
              </a:ext>
            </a:extLst>
          </p:cNvPr>
          <p:cNvSpPr txBox="1"/>
          <p:nvPr/>
        </p:nvSpPr>
        <p:spPr>
          <a:xfrm>
            <a:off x="-1117051" y="2475717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B26A4A-2ACE-A34A-8706-1F097A03979B}"/>
              </a:ext>
            </a:extLst>
          </p:cNvPr>
          <p:cNvSpPr txBox="1"/>
          <p:nvPr/>
        </p:nvSpPr>
        <p:spPr>
          <a:xfrm>
            <a:off x="-1117050" y="5247422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748E0C-173C-3F49-B682-7AB4760DE8D5}"/>
              </a:ext>
            </a:extLst>
          </p:cNvPr>
          <p:cNvSpPr txBox="1"/>
          <p:nvPr/>
        </p:nvSpPr>
        <p:spPr>
          <a:xfrm>
            <a:off x="-1117050" y="3367761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045B8A3-C6AC-9940-9A8F-68396E3A142F}"/>
              </a:ext>
            </a:extLst>
          </p:cNvPr>
          <p:cNvSpPr txBox="1"/>
          <p:nvPr/>
        </p:nvSpPr>
        <p:spPr>
          <a:xfrm>
            <a:off x="-1117050" y="6416465"/>
            <a:ext cx="353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FDBAEF6C-5D85-1735-C3EC-C75E578A6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5453008"/>
              </p:ext>
            </p:extLst>
          </p:nvPr>
        </p:nvGraphicFramePr>
        <p:xfrm>
          <a:off x="8052999" y="-1"/>
          <a:ext cx="5760000" cy="45345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267444" imgH="7296912" progId="Origin95.Graph">
                  <p:embed/>
                </p:oleObj>
              </mc:Choice>
              <mc:Fallback>
                <p:oleObj name="Graph" r:id="rId3" imgW="9267444" imgH="7296912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FDBAEF6C-5D85-1735-C3EC-C75E578A63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52999" y="-1"/>
                        <a:ext cx="5760000" cy="45345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54AAC1B-D37A-C1F1-AF19-A6CA138AE9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048350"/>
              </p:ext>
            </p:extLst>
          </p:nvPr>
        </p:nvGraphicFramePr>
        <p:xfrm>
          <a:off x="3637743" y="4547591"/>
          <a:ext cx="8500546" cy="468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14068044" imgH="7744968" progId="Origin95.Graph">
                  <p:embed/>
                </p:oleObj>
              </mc:Choice>
              <mc:Fallback>
                <p:oleObj name="Graph" r:id="rId5" imgW="14068044" imgH="7744968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654AAC1B-D37A-C1F1-AF19-A6CA138AE9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7743" y="4547591"/>
                        <a:ext cx="8500546" cy="468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3D83E80A-1648-72AD-DCD1-A1936B2C92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136248"/>
              </p:ext>
            </p:extLst>
          </p:nvPr>
        </p:nvGraphicFramePr>
        <p:xfrm>
          <a:off x="2291990" y="9250363"/>
          <a:ext cx="5761010" cy="4320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10358628" imgH="7769352" progId="Origin95.Graph">
                  <p:embed/>
                </p:oleObj>
              </mc:Choice>
              <mc:Fallback>
                <p:oleObj name="Graph" r:id="rId7" imgW="10358628" imgH="7769352" progId="Origin95.Grap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3D83E80A-1648-72AD-DCD1-A1936B2C92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91990" y="9250363"/>
                        <a:ext cx="5761010" cy="4320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15C4425D-688A-F4B7-82F1-15A1EC239D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658492"/>
              </p:ext>
            </p:extLst>
          </p:nvPr>
        </p:nvGraphicFramePr>
        <p:xfrm>
          <a:off x="8480108" y="9210109"/>
          <a:ext cx="5761010" cy="436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10224516" imgH="7740396" progId="Origin95.Graph">
                  <p:embed/>
                </p:oleObj>
              </mc:Choice>
              <mc:Fallback>
                <p:oleObj name="Graph" r:id="rId9" imgW="10224516" imgH="7740396" progId="Origin95.Grap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15C4425D-688A-F4B7-82F1-15A1EC239D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480108" y="9210109"/>
                        <a:ext cx="5761010" cy="4361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8CD62A07-84D9-7B9D-72E4-8D0F3773E1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971345"/>
              </p:ext>
            </p:extLst>
          </p:nvPr>
        </p:nvGraphicFramePr>
        <p:xfrm>
          <a:off x="1994021" y="17839"/>
          <a:ext cx="5760000" cy="451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1" imgW="9294876" imgH="7286244" progId="Origin95.Graph">
                  <p:embed/>
                </p:oleObj>
              </mc:Choice>
              <mc:Fallback>
                <p:oleObj name="Graph" r:id="rId11" imgW="9294876" imgH="7286244" progId="Origin95.Grap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8CD62A07-84D9-7B9D-72E4-8D0F3773E1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94021" y="17839"/>
                        <a:ext cx="5760000" cy="4515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17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65214D61-43AA-3447-8CD4-DD6BD89835C2}"/>
              </a:ext>
            </a:extLst>
          </p:cNvPr>
          <p:cNvGrpSpPr/>
          <p:nvPr/>
        </p:nvGrpSpPr>
        <p:grpSpPr>
          <a:xfrm>
            <a:off x="174880" y="3210077"/>
            <a:ext cx="4067266" cy="2968025"/>
            <a:chOff x="2099235" y="94113"/>
            <a:chExt cx="3720823" cy="2744542"/>
          </a:xfrm>
        </p:grpSpPr>
        <p:pic>
          <p:nvPicPr>
            <p:cNvPr id="9" name="图片 8" descr="黑白色的照片&#10;&#10;中度可信度描述已自动生成">
              <a:extLst>
                <a:ext uri="{FF2B5EF4-FFF2-40B4-BE49-F238E27FC236}">
                  <a16:creationId xmlns:a16="http://schemas.microsoft.com/office/drawing/2014/main" id="{D1690025-C832-D549-98A1-5F250E128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6462"/>
            <a:stretch/>
          </p:blipFill>
          <p:spPr>
            <a:xfrm>
              <a:off x="2099235" y="94113"/>
              <a:ext cx="3711178" cy="274454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D8AB18C-94A9-3E41-9F0A-BF45C53F6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1528" y="2627947"/>
              <a:ext cx="800100" cy="47625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7F31B01-70C8-EE46-B86F-39873B12B50C}"/>
                </a:ext>
              </a:extLst>
            </p:cNvPr>
            <p:cNvSpPr txBox="1"/>
            <p:nvPr/>
          </p:nvSpPr>
          <p:spPr>
            <a:xfrm>
              <a:off x="4791456" y="2334682"/>
              <a:ext cx="10286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图片 15" descr="男子的脸部特写黑白照&#10;&#10;中度可信度描述已自动生成">
            <a:extLst>
              <a:ext uri="{FF2B5EF4-FFF2-40B4-BE49-F238E27FC236}">
                <a16:creationId xmlns:a16="http://schemas.microsoft.com/office/drawing/2014/main" id="{88344335-8DE0-D646-9310-3E63D87874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462"/>
          <a:stretch/>
        </p:blipFill>
        <p:spPr>
          <a:xfrm>
            <a:off x="172864" y="171450"/>
            <a:ext cx="4069282" cy="2908935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49266B2-FD29-5B48-B105-B82CB4CE9670}"/>
              </a:ext>
            </a:extLst>
          </p:cNvPr>
          <p:cNvGrpSpPr/>
          <p:nvPr/>
        </p:nvGrpSpPr>
        <p:grpSpPr>
          <a:xfrm>
            <a:off x="170905" y="6336486"/>
            <a:ext cx="4128498" cy="2918061"/>
            <a:chOff x="2099235" y="3073641"/>
            <a:chExt cx="3784399" cy="2760662"/>
          </a:xfrm>
        </p:grpSpPr>
        <p:pic>
          <p:nvPicPr>
            <p:cNvPr id="20" name="图片 19" descr="黑白色的照片&#10;&#10;中度可信度描述已自动生成">
              <a:extLst>
                <a:ext uri="{FF2B5EF4-FFF2-40B4-BE49-F238E27FC236}">
                  <a16:creationId xmlns:a16="http://schemas.microsoft.com/office/drawing/2014/main" id="{9B387A0A-E186-2C4E-B126-E378EB9EA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6462"/>
            <a:stretch/>
          </p:blipFill>
          <p:spPr>
            <a:xfrm>
              <a:off x="2099235" y="3073641"/>
              <a:ext cx="3711178" cy="2760662"/>
            </a:xfrm>
            <a:prstGeom prst="rect">
              <a:avLst/>
            </a:prstGeom>
          </p:spPr>
        </p:pic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817343F-ABE3-7946-B01D-FEFA42EFD0CC}"/>
                </a:ext>
              </a:extLst>
            </p:cNvPr>
            <p:cNvGrpSpPr/>
            <p:nvPr/>
          </p:nvGrpSpPr>
          <p:grpSpPr>
            <a:xfrm>
              <a:off x="4781811" y="5393127"/>
              <a:ext cx="1101823" cy="357799"/>
              <a:chOff x="10761866" y="2687025"/>
              <a:chExt cx="1101823" cy="357799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FC4F1AE0-56F2-A343-8B1B-1F2D243C21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1866" y="2997199"/>
                <a:ext cx="800100" cy="47625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6E583DB-AAF2-2245-8A6D-35A882585A4F}"/>
                  </a:ext>
                </a:extLst>
              </p:cNvPr>
              <p:cNvSpPr txBox="1"/>
              <p:nvPr/>
            </p:nvSpPr>
            <p:spPr>
              <a:xfrm>
                <a:off x="10835087" y="2687025"/>
                <a:ext cx="1028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B692C8B-1D07-5C4C-9FB5-8E996D656EED}"/>
              </a:ext>
            </a:extLst>
          </p:cNvPr>
          <p:cNvGrpSpPr/>
          <p:nvPr/>
        </p:nvGrpSpPr>
        <p:grpSpPr>
          <a:xfrm>
            <a:off x="172599" y="9474172"/>
            <a:ext cx="4245706" cy="2988933"/>
            <a:chOff x="5966386" y="3145662"/>
            <a:chExt cx="3880668" cy="2722328"/>
          </a:xfrm>
        </p:grpSpPr>
        <p:pic>
          <p:nvPicPr>
            <p:cNvPr id="25" name="图片 24" descr="图片包含 菌类, 照片, 火车, 旧&#10;&#10;描述已自动生成">
              <a:extLst>
                <a:ext uri="{FF2B5EF4-FFF2-40B4-BE49-F238E27FC236}">
                  <a16:creationId xmlns:a16="http://schemas.microsoft.com/office/drawing/2014/main" id="{43E5EB51-F9AE-5D47-B8E6-58023A679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6462"/>
            <a:stretch/>
          </p:blipFill>
          <p:spPr>
            <a:xfrm>
              <a:off x="5966386" y="3145662"/>
              <a:ext cx="3711178" cy="2722328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2980634-A32B-004C-8BA1-7392CC95A375}"/>
                </a:ext>
              </a:extLst>
            </p:cNvPr>
            <p:cNvGrpSpPr/>
            <p:nvPr/>
          </p:nvGrpSpPr>
          <p:grpSpPr>
            <a:xfrm>
              <a:off x="8745231" y="5364933"/>
              <a:ext cx="1101823" cy="357799"/>
              <a:chOff x="10761866" y="2687025"/>
              <a:chExt cx="1101823" cy="357799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B2B14B07-D17F-F845-8E9B-0854EB3986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1866" y="2997199"/>
                <a:ext cx="800100" cy="47625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3AB6E89-9445-4241-9C77-30F2631FA7EE}"/>
                  </a:ext>
                </a:extLst>
              </p:cNvPr>
              <p:cNvSpPr txBox="1"/>
              <p:nvPr/>
            </p:nvSpPr>
            <p:spPr>
              <a:xfrm>
                <a:off x="10835087" y="2687025"/>
                <a:ext cx="1028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1E78D1D-6081-7C49-A3FB-1D50FE8BF66B}"/>
              </a:ext>
            </a:extLst>
          </p:cNvPr>
          <p:cNvGrpSpPr/>
          <p:nvPr/>
        </p:nvGrpSpPr>
        <p:grpSpPr>
          <a:xfrm>
            <a:off x="12497165" y="133350"/>
            <a:ext cx="4552352" cy="2970000"/>
            <a:chOff x="6297930" y="81152"/>
            <a:chExt cx="5087749" cy="2943184"/>
          </a:xfrm>
        </p:grpSpPr>
        <p:pic>
          <p:nvPicPr>
            <p:cNvPr id="36" name="Picture 1">
              <a:extLst>
                <a:ext uri="{FF2B5EF4-FFF2-40B4-BE49-F238E27FC236}">
                  <a16:creationId xmlns:a16="http://schemas.microsoft.com/office/drawing/2014/main" id="{814C886E-CDF5-F343-A498-583ACF7F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297930" y="81152"/>
              <a:ext cx="5087749" cy="2943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98546B02-A15C-4F44-93D1-A1822FDF6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23069" y="118274"/>
              <a:ext cx="2716249" cy="1590748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E861349-6661-284C-BF5F-7B89190DE8A1}"/>
              </a:ext>
            </a:extLst>
          </p:cNvPr>
          <p:cNvGrpSpPr/>
          <p:nvPr/>
        </p:nvGrpSpPr>
        <p:grpSpPr>
          <a:xfrm>
            <a:off x="4261203" y="171450"/>
            <a:ext cx="4165784" cy="2908935"/>
            <a:chOff x="0" y="68205"/>
            <a:chExt cx="4165784" cy="2908935"/>
          </a:xfrm>
        </p:grpSpPr>
        <p:pic>
          <p:nvPicPr>
            <p:cNvPr id="39" name="Picture 1">
              <a:extLst>
                <a:ext uri="{FF2B5EF4-FFF2-40B4-BE49-F238E27FC236}">
                  <a16:creationId xmlns:a16="http://schemas.microsoft.com/office/drawing/2014/main" id="{44B6CAD0-E2C8-BE43-ACE5-5B8DA23C8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11054" b="11055"/>
            <a:stretch/>
          </p:blipFill>
          <p:spPr bwMode="auto">
            <a:xfrm>
              <a:off x="0" y="68205"/>
              <a:ext cx="4165784" cy="2908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20C81AB5-105D-D44E-A02D-071BC32EC47A}"/>
                </a:ext>
              </a:extLst>
            </p:cNvPr>
            <p:cNvSpPr txBox="1"/>
            <p:nvPr/>
          </p:nvSpPr>
          <p:spPr>
            <a:xfrm>
              <a:off x="3462679" y="15153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9BB2845-F647-D244-9E9A-D11F8337B891}"/>
                </a:ext>
              </a:extLst>
            </p:cNvPr>
            <p:cNvGrpSpPr/>
            <p:nvPr/>
          </p:nvGrpSpPr>
          <p:grpSpPr>
            <a:xfrm>
              <a:off x="3134532" y="2431651"/>
              <a:ext cx="1004152" cy="331029"/>
              <a:chOff x="5486191" y="2132750"/>
              <a:chExt cx="1004152" cy="331029"/>
            </a:xfrm>
          </p:grpSpPr>
          <p:pic>
            <p:nvPicPr>
              <p:cNvPr id="42" name="图片 41">
                <a:extLst>
                  <a:ext uri="{FF2B5EF4-FFF2-40B4-BE49-F238E27FC236}">
                    <a16:creationId xmlns:a16="http://schemas.microsoft.com/office/drawing/2014/main" id="{A7704589-D15E-6740-895D-E31074D96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6191" y="2419717"/>
                <a:ext cx="729175" cy="44062"/>
              </a:xfrm>
              <a:prstGeom prst="rect">
                <a:avLst/>
              </a:prstGeom>
            </p:spPr>
          </p:pic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2CD47F5-B27C-1C4B-9B02-E5F2901B6187}"/>
                  </a:ext>
                </a:extLst>
              </p:cNvPr>
              <p:cNvSpPr txBox="1"/>
              <p:nvPr/>
            </p:nvSpPr>
            <p:spPr>
              <a:xfrm>
                <a:off x="5552921" y="2132750"/>
                <a:ext cx="937422" cy="284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B1A979F-7860-BA42-8BEC-60C8BB45AAE7}"/>
              </a:ext>
            </a:extLst>
          </p:cNvPr>
          <p:cNvGrpSpPr/>
          <p:nvPr/>
        </p:nvGrpSpPr>
        <p:grpSpPr>
          <a:xfrm>
            <a:off x="8344632" y="171450"/>
            <a:ext cx="4165784" cy="2908935"/>
            <a:chOff x="4083429" y="68205"/>
            <a:chExt cx="4165784" cy="2908935"/>
          </a:xfrm>
        </p:grpSpPr>
        <p:pic>
          <p:nvPicPr>
            <p:cNvPr id="45" name="Picture 1">
              <a:extLst>
                <a:ext uri="{FF2B5EF4-FFF2-40B4-BE49-F238E27FC236}">
                  <a16:creationId xmlns:a16="http://schemas.microsoft.com/office/drawing/2014/main" id="{391BCFE7-B8BF-A34E-8D88-9C25A9798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11054" b="11055"/>
            <a:stretch/>
          </p:blipFill>
          <p:spPr bwMode="auto">
            <a:xfrm>
              <a:off x="4083429" y="68205"/>
              <a:ext cx="4165784" cy="29089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A8C4BFA7-E3B5-E04E-97C7-BF5F3258BC94}"/>
                </a:ext>
              </a:extLst>
            </p:cNvPr>
            <p:cNvSpPr txBox="1"/>
            <p:nvPr/>
          </p:nvSpPr>
          <p:spPr>
            <a:xfrm>
              <a:off x="7510899" y="151531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352DAA16-F481-564B-86B7-655E50C6FF95}"/>
                </a:ext>
              </a:extLst>
            </p:cNvPr>
            <p:cNvGrpSpPr/>
            <p:nvPr/>
          </p:nvGrpSpPr>
          <p:grpSpPr>
            <a:xfrm>
              <a:off x="7174079" y="2431745"/>
              <a:ext cx="1004152" cy="331029"/>
              <a:chOff x="5486191" y="2132750"/>
              <a:chExt cx="1004152" cy="331029"/>
            </a:xfrm>
          </p:grpSpPr>
          <p:pic>
            <p:nvPicPr>
              <p:cNvPr id="48" name="图片 47">
                <a:extLst>
                  <a:ext uri="{FF2B5EF4-FFF2-40B4-BE49-F238E27FC236}">
                    <a16:creationId xmlns:a16="http://schemas.microsoft.com/office/drawing/2014/main" id="{7E32A5AC-DF8F-604A-A956-B4DA6A23B0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6191" y="2419717"/>
                <a:ext cx="729175" cy="44062"/>
              </a:xfrm>
              <a:prstGeom prst="rect">
                <a:avLst/>
              </a:prstGeom>
            </p:spPr>
          </p:pic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D050B1AB-0404-9840-8700-80744ADFBE9A}"/>
                  </a:ext>
                </a:extLst>
              </p:cNvPr>
              <p:cNvSpPr txBox="1"/>
              <p:nvPr/>
            </p:nvSpPr>
            <p:spPr>
              <a:xfrm>
                <a:off x="5552921" y="2132750"/>
                <a:ext cx="937422" cy="284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0" name="Picture 1">
            <a:extLst>
              <a:ext uri="{FF2B5EF4-FFF2-40B4-BE49-F238E27FC236}">
                <a16:creationId xmlns:a16="http://schemas.microsoft.com/office/drawing/2014/main" id="{932594BC-0546-274E-AD69-371E663460F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636" t="9957" r="-636" b="12350"/>
          <a:stretch/>
        </p:blipFill>
        <p:spPr bwMode="auto">
          <a:xfrm>
            <a:off x="8399887" y="3243314"/>
            <a:ext cx="4176401" cy="29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1">
            <a:extLst>
              <a:ext uri="{FF2B5EF4-FFF2-40B4-BE49-F238E27FC236}">
                <a16:creationId xmlns:a16="http://schemas.microsoft.com/office/drawing/2014/main" id="{3DD3BB15-DFA7-3D48-8C2E-AD9F7E8A9292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t="10174" b="10786"/>
          <a:stretch/>
        </p:blipFill>
        <p:spPr bwMode="auto">
          <a:xfrm>
            <a:off x="4265066" y="3246190"/>
            <a:ext cx="4161922" cy="294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2" name="组合 51">
            <a:extLst>
              <a:ext uri="{FF2B5EF4-FFF2-40B4-BE49-F238E27FC236}">
                <a16:creationId xmlns:a16="http://schemas.microsoft.com/office/drawing/2014/main" id="{9D1E01CE-34BF-5244-AA54-4A942B027538}"/>
              </a:ext>
            </a:extLst>
          </p:cNvPr>
          <p:cNvGrpSpPr/>
          <p:nvPr/>
        </p:nvGrpSpPr>
        <p:grpSpPr>
          <a:xfrm>
            <a:off x="12510416" y="3202461"/>
            <a:ext cx="4552352" cy="3050785"/>
            <a:chOff x="6360476" y="20009"/>
            <a:chExt cx="4612324" cy="3204367"/>
          </a:xfrm>
        </p:grpSpPr>
        <p:pic>
          <p:nvPicPr>
            <p:cNvPr id="53" name="Picture 1">
              <a:extLst>
                <a:ext uri="{FF2B5EF4-FFF2-40B4-BE49-F238E27FC236}">
                  <a16:creationId xmlns:a16="http://schemas.microsoft.com/office/drawing/2014/main" id="{00044CC1-5ACB-BB4C-817D-8514E1486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360476" y="20009"/>
              <a:ext cx="4612324" cy="32043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BFB80528-204C-3F46-8C4C-1C7148B7E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454918" y="76014"/>
              <a:ext cx="2462429" cy="1588194"/>
            </a:xfrm>
            <a:prstGeom prst="rect">
              <a:avLst/>
            </a:prstGeom>
          </p:spPr>
        </p:pic>
      </p:grpSp>
      <p:pic>
        <p:nvPicPr>
          <p:cNvPr id="55" name="Picture 1">
            <a:extLst>
              <a:ext uri="{FF2B5EF4-FFF2-40B4-BE49-F238E27FC236}">
                <a16:creationId xmlns:a16="http://schemas.microsoft.com/office/drawing/2014/main" id="{55D62E16-B211-6C46-A848-017F51AE0043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t="11049" b="10351"/>
          <a:stretch/>
        </p:blipFill>
        <p:spPr bwMode="auto">
          <a:xfrm>
            <a:off x="4261203" y="6349738"/>
            <a:ext cx="4214859" cy="29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1">
            <a:extLst>
              <a:ext uri="{FF2B5EF4-FFF2-40B4-BE49-F238E27FC236}">
                <a16:creationId xmlns:a16="http://schemas.microsoft.com/office/drawing/2014/main" id="{C08261B8-926A-D340-93D6-ABBF9FE5B94C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711" b="10112"/>
          <a:stretch/>
        </p:blipFill>
        <p:spPr bwMode="auto">
          <a:xfrm>
            <a:off x="8380657" y="6367749"/>
            <a:ext cx="4214859" cy="2991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C5280E85-C62A-C746-8217-B023FEE9CBC9}"/>
              </a:ext>
            </a:extLst>
          </p:cNvPr>
          <p:cNvGrpSpPr/>
          <p:nvPr/>
        </p:nvGrpSpPr>
        <p:grpSpPr>
          <a:xfrm>
            <a:off x="12510416" y="6317435"/>
            <a:ext cx="4552352" cy="3050785"/>
            <a:chOff x="6105906" y="145383"/>
            <a:chExt cx="5049774" cy="2929652"/>
          </a:xfrm>
        </p:grpSpPr>
        <p:pic>
          <p:nvPicPr>
            <p:cNvPr id="58" name="Picture 1">
              <a:extLst>
                <a:ext uri="{FF2B5EF4-FFF2-40B4-BE49-F238E27FC236}">
                  <a16:creationId xmlns:a16="http://schemas.microsoft.com/office/drawing/2014/main" id="{CC6F5A11-BACF-DA41-A9BB-3CADFAB84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6105906" y="145383"/>
              <a:ext cx="5049774" cy="29296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3224CF1D-21FA-2544-8505-53DBA38E5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398992" y="185627"/>
              <a:ext cx="2687538" cy="1549984"/>
            </a:xfrm>
            <a:prstGeom prst="rect">
              <a:avLst/>
            </a:prstGeom>
          </p:spPr>
        </p:pic>
      </p:grpSp>
      <p:pic>
        <p:nvPicPr>
          <p:cNvPr id="60" name="Picture 1">
            <a:extLst>
              <a:ext uri="{FF2B5EF4-FFF2-40B4-BE49-F238E27FC236}">
                <a16:creationId xmlns:a16="http://schemas.microsoft.com/office/drawing/2014/main" id="{E8C8720E-2D44-D941-A188-4013E946722E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626" b="10626"/>
          <a:stretch/>
        </p:blipFill>
        <p:spPr bwMode="auto">
          <a:xfrm>
            <a:off x="4268452" y="9474172"/>
            <a:ext cx="4206984" cy="296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1">
            <a:extLst>
              <a:ext uri="{FF2B5EF4-FFF2-40B4-BE49-F238E27FC236}">
                <a16:creationId xmlns:a16="http://schemas.microsoft.com/office/drawing/2014/main" id="{9DFFD3CE-1F81-5540-B9E7-C31284F4CA5E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0930" b="10322"/>
          <a:stretch/>
        </p:blipFill>
        <p:spPr bwMode="auto">
          <a:xfrm>
            <a:off x="8399887" y="9493105"/>
            <a:ext cx="4206984" cy="2969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2" name="组合 61">
            <a:extLst>
              <a:ext uri="{FF2B5EF4-FFF2-40B4-BE49-F238E27FC236}">
                <a16:creationId xmlns:a16="http://schemas.microsoft.com/office/drawing/2014/main" id="{4246073D-47A7-554A-AABC-5AFC6F94AD6B}"/>
              </a:ext>
            </a:extLst>
          </p:cNvPr>
          <p:cNvGrpSpPr/>
          <p:nvPr/>
        </p:nvGrpSpPr>
        <p:grpSpPr>
          <a:xfrm>
            <a:off x="12576289" y="9455121"/>
            <a:ext cx="4486479" cy="3050785"/>
            <a:chOff x="6012749" y="90113"/>
            <a:chExt cx="5041905" cy="2958282"/>
          </a:xfrm>
        </p:grpSpPr>
        <p:pic>
          <p:nvPicPr>
            <p:cNvPr id="63" name="Picture 1">
              <a:extLst>
                <a:ext uri="{FF2B5EF4-FFF2-40B4-BE49-F238E27FC236}">
                  <a16:creationId xmlns:a16="http://schemas.microsoft.com/office/drawing/2014/main" id="{1B1CACC6-1B4C-6941-87A7-14E600D1E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6012749" y="90113"/>
              <a:ext cx="5041905" cy="2958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图片 63">
              <a:extLst>
                <a:ext uri="{FF2B5EF4-FFF2-40B4-BE49-F238E27FC236}">
                  <a16:creationId xmlns:a16="http://schemas.microsoft.com/office/drawing/2014/main" id="{71CB94C1-7ECB-4B4A-B7EB-31826CDE7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229305" y="149147"/>
              <a:ext cx="2776642" cy="1480581"/>
            </a:xfrm>
            <a:prstGeom prst="rect">
              <a:avLst/>
            </a:prstGeom>
          </p:spPr>
        </p:pic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BF7EB9FD-A17B-2247-8191-BADDA10DD5C3}"/>
              </a:ext>
            </a:extLst>
          </p:cNvPr>
          <p:cNvSpPr txBox="1"/>
          <p:nvPr/>
        </p:nvSpPr>
        <p:spPr>
          <a:xfrm>
            <a:off x="7717954" y="338369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49D0C657-259A-3F41-BEBF-27EEAF599FD0}"/>
              </a:ext>
            </a:extLst>
          </p:cNvPr>
          <p:cNvGrpSpPr/>
          <p:nvPr/>
        </p:nvGrpSpPr>
        <p:grpSpPr>
          <a:xfrm>
            <a:off x="7462034" y="5692301"/>
            <a:ext cx="1004152" cy="331029"/>
            <a:chOff x="5486191" y="2132750"/>
            <a:chExt cx="1004152" cy="331029"/>
          </a:xfrm>
        </p:grpSpPr>
        <p:pic>
          <p:nvPicPr>
            <p:cNvPr id="67" name="图片 66">
              <a:extLst>
                <a:ext uri="{FF2B5EF4-FFF2-40B4-BE49-F238E27FC236}">
                  <a16:creationId xmlns:a16="http://schemas.microsoft.com/office/drawing/2014/main" id="{11F83757-8424-2F4F-A2E1-6B902A54B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0E03CCE1-0731-CF4E-A28A-86D67E7CD265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9" name="文本框 68">
            <a:extLst>
              <a:ext uri="{FF2B5EF4-FFF2-40B4-BE49-F238E27FC236}">
                <a16:creationId xmlns:a16="http://schemas.microsoft.com/office/drawing/2014/main" id="{77FC5841-5712-504B-A7E1-5BB0C4EED308}"/>
              </a:ext>
            </a:extLst>
          </p:cNvPr>
          <p:cNvSpPr txBox="1"/>
          <p:nvPr/>
        </p:nvSpPr>
        <p:spPr>
          <a:xfrm>
            <a:off x="11829833" y="341208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D74E6F0B-497F-D24F-AA97-51D8BABA564A}"/>
              </a:ext>
            </a:extLst>
          </p:cNvPr>
          <p:cNvGrpSpPr/>
          <p:nvPr/>
        </p:nvGrpSpPr>
        <p:grpSpPr>
          <a:xfrm>
            <a:off x="11484273" y="5692301"/>
            <a:ext cx="1004152" cy="331029"/>
            <a:chOff x="5486191" y="2132750"/>
            <a:chExt cx="1004152" cy="331029"/>
          </a:xfrm>
        </p:grpSpPr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DB281F9B-BE57-FA45-AC0E-65D5C107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D71A556C-EAD2-D647-A565-E40AA11E1AB4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9BAD9C60-6A5B-3344-A5D5-D0A2F2927211}"/>
              </a:ext>
            </a:extLst>
          </p:cNvPr>
          <p:cNvSpPr txBox="1"/>
          <p:nvPr/>
        </p:nvSpPr>
        <p:spPr>
          <a:xfrm>
            <a:off x="7726694" y="650321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39356595-41F7-DF43-8D90-EACD15CD7EC9}"/>
              </a:ext>
            </a:extLst>
          </p:cNvPr>
          <p:cNvGrpSpPr/>
          <p:nvPr/>
        </p:nvGrpSpPr>
        <p:grpSpPr>
          <a:xfrm>
            <a:off x="7470774" y="8811825"/>
            <a:ext cx="1004152" cy="331029"/>
            <a:chOff x="5486191" y="2132750"/>
            <a:chExt cx="1004152" cy="331029"/>
          </a:xfrm>
        </p:grpSpPr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FA27D506-7727-484E-ADFD-63EF0270D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9934976E-A0FD-EB47-8534-8F9F8DA1B37C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86170634-4327-FE4C-80BE-5FC87EB51BC2}"/>
              </a:ext>
            </a:extLst>
          </p:cNvPr>
          <p:cNvSpPr txBox="1"/>
          <p:nvPr/>
        </p:nvSpPr>
        <p:spPr>
          <a:xfrm>
            <a:off x="11838573" y="653161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1505EBA-F4AF-584E-93C7-17F7F3B9A438}"/>
              </a:ext>
            </a:extLst>
          </p:cNvPr>
          <p:cNvGrpSpPr/>
          <p:nvPr/>
        </p:nvGrpSpPr>
        <p:grpSpPr>
          <a:xfrm>
            <a:off x="11493013" y="8811825"/>
            <a:ext cx="1004152" cy="331029"/>
            <a:chOff x="5486191" y="2132750"/>
            <a:chExt cx="1004152" cy="331029"/>
          </a:xfrm>
        </p:grpSpPr>
        <p:pic>
          <p:nvPicPr>
            <p:cNvPr id="79" name="图片 78">
              <a:extLst>
                <a:ext uri="{FF2B5EF4-FFF2-40B4-BE49-F238E27FC236}">
                  <a16:creationId xmlns:a16="http://schemas.microsoft.com/office/drawing/2014/main" id="{EF94CFEA-1965-934C-AE5B-9C9115F8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7F2B42D-F562-7F47-AD41-49092B9C38D2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B01033B5-1A35-3241-A416-210839C8E51A}"/>
              </a:ext>
            </a:extLst>
          </p:cNvPr>
          <p:cNvSpPr txBox="1"/>
          <p:nvPr/>
        </p:nvSpPr>
        <p:spPr>
          <a:xfrm>
            <a:off x="7735410" y="9635541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4D32177-D53E-C64F-B7FD-5205CB5580B9}"/>
              </a:ext>
            </a:extLst>
          </p:cNvPr>
          <p:cNvGrpSpPr/>
          <p:nvPr/>
        </p:nvGrpSpPr>
        <p:grpSpPr>
          <a:xfrm>
            <a:off x="7479490" y="11944151"/>
            <a:ext cx="1004152" cy="331029"/>
            <a:chOff x="5486191" y="2132750"/>
            <a:chExt cx="1004152" cy="331029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E6B5B320-0076-8B45-8C81-D59CCB0AC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FCFA22D7-9632-3449-AA36-11E6391EE4E1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74C8C281-7B8F-A446-9B44-1435C7EF7C91}"/>
              </a:ext>
            </a:extLst>
          </p:cNvPr>
          <p:cNvSpPr txBox="1"/>
          <p:nvPr/>
        </p:nvSpPr>
        <p:spPr>
          <a:xfrm>
            <a:off x="11847289" y="966393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0D7F1C6-B3A1-C341-A30F-0C529849A39B}"/>
              </a:ext>
            </a:extLst>
          </p:cNvPr>
          <p:cNvGrpSpPr/>
          <p:nvPr/>
        </p:nvGrpSpPr>
        <p:grpSpPr>
          <a:xfrm>
            <a:off x="11501729" y="11944151"/>
            <a:ext cx="1004152" cy="331029"/>
            <a:chOff x="5486191" y="2132750"/>
            <a:chExt cx="1004152" cy="331029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98E183FF-83FA-F640-9F57-DEF9BEDA0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5F17B52-951A-D843-88AA-B961FE4AE242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1" name="矩形 100">
            <a:extLst>
              <a:ext uri="{FF2B5EF4-FFF2-40B4-BE49-F238E27FC236}">
                <a16:creationId xmlns:a16="http://schemas.microsoft.com/office/drawing/2014/main" id="{83ADB175-EA5F-E647-BDA1-C54A1C3E306E}"/>
              </a:ext>
            </a:extLst>
          </p:cNvPr>
          <p:cNvSpPr/>
          <p:nvPr/>
        </p:nvSpPr>
        <p:spPr>
          <a:xfrm>
            <a:off x="14577624" y="1319384"/>
            <a:ext cx="2142245" cy="45638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79A4F1D-1D6A-CE4C-ACF1-D49C3F2DA19E}"/>
              </a:ext>
            </a:extLst>
          </p:cNvPr>
          <p:cNvSpPr/>
          <p:nvPr/>
        </p:nvSpPr>
        <p:spPr>
          <a:xfrm>
            <a:off x="14577624" y="4298026"/>
            <a:ext cx="2142245" cy="45638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B95D4B22-217E-C44D-A02B-5622E904AF38}"/>
              </a:ext>
            </a:extLst>
          </p:cNvPr>
          <p:cNvSpPr/>
          <p:nvPr/>
        </p:nvSpPr>
        <p:spPr>
          <a:xfrm>
            <a:off x="14572725" y="7217458"/>
            <a:ext cx="2142245" cy="267249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5CCBB52D-EF2D-AA4C-8930-56F82DAF3A72}"/>
              </a:ext>
            </a:extLst>
          </p:cNvPr>
          <p:cNvSpPr/>
          <p:nvPr/>
        </p:nvSpPr>
        <p:spPr>
          <a:xfrm>
            <a:off x="14572724" y="7710554"/>
            <a:ext cx="2142245" cy="267249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A2D75628-8F95-AE46-8C8A-5751382A1125}"/>
              </a:ext>
            </a:extLst>
          </p:cNvPr>
          <p:cNvSpPr/>
          <p:nvPr/>
        </p:nvSpPr>
        <p:spPr>
          <a:xfrm>
            <a:off x="14572724" y="10538922"/>
            <a:ext cx="2142245" cy="50395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D8B7338-F0C5-72E3-14EF-BD8EA0987054}"/>
              </a:ext>
            </a:extLst>
          </p:cNvPr>
          <p:cNvGrpSpPr/>
          <p:nvPr/>
        </p:nvGrpSpPr>
        <p:grpSpPr>
          <a:xfrm>
            <a:off x="3100759" y="2534896"/>
            <a:ext cx="1004152" cy="331029"/>
            <a:chOff x="5486191" y="2132750"/>
            <a:chExt cx="1004152" cy="33102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AF1D0C6-C1DA-5A86-4A29-F8C93BB08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4067547E-A628-D6C4-1E95-8836FD1A3A3F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5E10739-6338-E726-517B-C3E973427534}"/>
              </a:ext>
            </a:extLst>
          </p:cNvPr>
          <p:cNvSpPr txBox="1"/>
          <p:nvPr/>
        </p:nvSpPr>
        <p:spPr>
          <a:xfrm>
            <a:off x="153807" y="149784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D4F583-B2F8-D22E-8409-DA8C310BD119}"/>
              </a:ext>
            </a:extLst>
          </p:cNvPr>
          <p:cNvSpPr txBox="1"/>
          <p:nvPr/>
        </p:nvSpPr>
        <p:spPr>
          <a:xfrm>
            <a:off x="4360740" y="152604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09BE56-B44A-FEBF-08EE-3C91C484DFFB}"/>
              </a:ext>
            </a:extLst>
          </p:cNvPr>
          <p:cNvSpPr txBox="1"/>
          <p:nvPr/>
        </p:nvSpPr>
        <p:spPr>
          <a:xfrm>
            <a:off x="175851" y="3210077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E1BB709-B0D4-9F0E-15E3-8955056D036F}"/>
              </a:ext>
            </a:extLst>
          </p:cNvPr>
          <p:cNvSpPr txBox="1"/>
          <p:nvPr/>
        </p:nvSpPr>
        <p:spPr>
          <a:xfrm>
            <a:off x="175851" y="6330473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30DB7C-A93A-B466-FC48-E9E54993CC9A}"/>
              </a:ext>
            </a:extLst>
          </p:cNvPr>
          <p:cNvSpPr txBox="1"/>
          <p:nvPr/>
        </p:nvSpPr>
        <p:spPr>
          <a:xfrm>
            <a:off x="175851" y="9434203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4151060-2620-0A3D-456C-0875F1B4CA1C}"/>
              </a:ext>
            </a:extLst>
          </p:cNvPr>
          <p:cNvSpPr txBox="1"/>
          <p:nvPr/>
        </p:nvSpPr>
        <p:spPr>
          <a:xfrm>
            <a:off x="8435131" y="17373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6FE3D2C-6F18-7E01-2528-067821D3FFFC}"/>
              </a:ext>
            </a:extLst>
          </p:cNvPr>
          <p:cNvSpPr txBox="1"/>
          <p:nvPr/>
        </p:nvSpPr>
        <p:spPr>
          <a:xfrm>
            <a:off x="12519349" y="16064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B14DA09-6A70-11EA-E901-A93880EF71B3}"/>
              </a:ext>
            </a:extLst>
          </p:cNvPr>
          <p:cNvSpPr txBox="1"/>
          <p:nvPr/>
        </p:nvSpPr>
        <p:spPr>
          <a:xfrm>
            <a:off x="4359449" y="3213609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68A7294-1293-9046-3FAD-F07FDA34CD0B}"/>
              </a:ext>
            </a:extLst>
          </p:cNvPr>
          <p:cNvSpPr txBox="1"/>
          <p:nvPr/>
        </p:nvSpPr>
        <p:spPr>
          <a:xfrm>
            <a:off x="8461278" y="3235660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9DC619-A1B3-0756-094D-F2C3237686B4}"/>
              </a:ext>
            </a:extLst>
          </p:cNvPr>
          <p:cNvSpPr txBox="1"/>
          <p:nvPr/>
        </p:nvSpPr>
        <p:spPr>
          <a:xfrm>
            <a:off x="12525160" y="3230857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59B0936-945D-51E2-CCDF-0BB89FE51FD9}"/>
              </a:ext>
            </a:extLst>
          </p:cNvPr>
          <p:cNvSpPr txBox="1"/>
          <p:nvPr/>
        </p:nvSpPr>
        <p:spPr>
          <a:xfrm>
            <a:off x="4355697" y="6330473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A61522F-2527-66EF-8E8C-C334E46E02E4}"/>
              </a:ext>
            </a:extLst>
          </p:cNvPr>
          <p:cNvSpPr txBox="1"/>
          <p:nvPr/>
        </p:nvSpPr>
        <p:spPr>
          <a:xfrm>
            <a:off x="8480155" y="6346867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7816DC1-8D55-2221-92F0-E63391B8DDBB}"/>
              </a:ext>
            </a:extLst>
          </p:cNvPr>
          <p:cNvSpPr txBox="1"/>
          <p:nvPr/>
        </p:nvSpPr>
        <p:spPr>
          <a:xfrm>
            <a:off x="12525160" y="6330473"/>
            <a:ext cx="54193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3FF9A851-9F87-DEB3-0DF8-352985104AB5}"/>
              </a:ext>
            </a:extLst>
          </p:cNvPr>
          <p:cNvSpPr txBox="1"/>
          <p:nvPr/>
        </p:nvSpPr>
        <p:spPr>
          <a:xfrm>
            <a:off x="4366160" y="9467478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01519A31-13B3-37CA-C44C-27713B4E1181}"/>
              </a:ext>
            </a:extLst>
          </p:cNvPr>
          <p:cNvSpPr txBox="1"/>
          <p:nvPr/>
        </p:nvSpPr>
        <p:spPr>
          <a:xfrm>
            <a:off x="8502684" y="9493105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81DE8203-00E4-F569-9061-AD0ECBE4475C}"/>
              </a:ext>
            </a:extLst>
          </p:cNvPr>
          <p:cNvSpPr txBox="1"/>
          <p:nvPr/>
        </p:nvSpPr>
        <p:spPr>
          <a:xfrm>
            <a:off x="12604041" y="9473926"/>
            <a:ext cx="54193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9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7AC587B-5279-9611-D15D-AC98DCF92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529012"/>
              </p:ext>
            </p:extLst>
          </p:nvPr>
        </p:nvGraphicFramePr>
        <p:xfrm>
          <a:off x="1" y="1"/>
          <a:ext cx="6637654" cy="527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427464" imgH="7485888" progId="Origin95.Graph">
                  <p:embed/>
                </p:oleObj>
              </mc:Choice>
              <mc:Fallback>
                <p:oleObj name="Graph" r:id="rId3" imgW="9427464" imgH="7485888" progId="Origin95.Grap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7AC587B-5279-9611-D15D-AC98DCF926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1"/>
                        <a:ext cx="6637654" cy="527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89A6403-6537-9279-2AAD-BFF4EADEEC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936500"/>
              </p:ext>
            </p:extLst>
          </p:nvPr>
        </p:nvGraphicFramePr>
        <p:xfrm>
          <a:off x="6637654" y="-1"/>
          <a:ext cx="7365323" cy="5270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10527792" imgH="7534656" progId="Origin95.Graph">
                  <p:embed/>
                </p:oleObj>
              </mc:Choice>
              <mc:Fallback>
                <p:oleObj name="Graph" r:id="rId5" imgW="10527792" imgH="7534656" progId="Origin95.Grap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89A6403-6537-9279-2AAD-BFF4EADEEC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37654" y="-1"/>
                        <a:ext cx="7365323" cy="52707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02C253E-97F7-809B-3657-4D357AF5C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697837"/>
              </p:ext>
            </p:extLst>
          </p:nvPr>
        </p:nvGraphicFramePr>
        <p:xfrm>
          <a:off x="76423" y="5377317"/>
          <a:ext cx="6561231" cy="52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9604248" imgH="7613904" progId="Origin95.Graph">
                  <p:embed/>
                </p:oleObj>
              </mc:Choice>
              <mc:Fallback>
                <p:oleObj name="Graph" r:id="rId7" imgW="9604248" imgH="7613904" progId="Origin95.Grap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802C253E-97F7-809B-3657-4D357AF5C5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423" y="5377317"/>
                        <a:ext cx="6561231" cy="5201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6C6B931D-243D-9B57-8583-CE29885EFA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167969"/>
              </p:ext>
            </p:extLst>
          </p:nvPr>
        </p:nvGraphicFramePr>
        <p:xfrm>
          <a:off x="6637654" y="5377315"/>
          <a:ext cx="6637655" cy="5201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9816084" imgH="7691628" progId="Origin95.Graph">
                  <p:embed/>
                </p:oleObj>
              </mc:Choice>
              <mc:Fallback>
                <p:oleObj name="Graph" r:id="rId9" imgW="9816084" imgH="7691628" progId="Origin95.Graph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C6B931D-243D-9B57-8583-CE29885EFA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37654" y="5377315"/>
                        <a:ext cx="6637655" cy="5201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73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906663EC-D653-1349-88BF-7249BA9940E4}"/>
              </a:ext>
            </a:extLst>
          </p:cNvPr>
          <p:cNvSpPr txBox="1"/>
          <p:nvPr/>
        </p:nvSpPr>
        <p:spPr>
          <a:xfrm>
            <a:off x="-3044915" y="121919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42E021-8E39-D94E-AD8A-AEDC469433E7}"/>
              </a:ext>
            </a:extLst>
          </p:cNvPr>
          <p:cNvSpPr txBox="1"/>
          <p:nvPr/>
        </p:nvSpPr>
        <p:spPr>
          <a:xfrm>
            <a:off x="-1946680" y="1005840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A3ABDF-9429-1246-8BA2-F0C586813BD7}"/>
              </a:ext>
            </a:extLst>
          </p:cNvPr>
          <p:cNvSpPr txBox="1"/>
          <p:nvPr/>
        </p:nvSpPr>
        <p:spPr>
          <a:xfrm>
            <a:off x="-3202293" y="7854162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9B833CB-1569-F147-96E3-590DA2AF971A}"/>
              </a:ext>
            </a:extLst>
          </p:cNvPr>
          <p:cNvSpPr txBox="1"/>
          <p:nvPr/>
        </p:nvSpPr>
        <p:spPr>
          <a:xfrm>
            <a:off x="-1378311" y="3967281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277E7A-6A6D-D64B-9DEF-F04A178912B1}"/>
              </a:ext>
            </a:extLst>
          </p:cNvPr>
          <p:cNvSpPr txBox="1"/>
          <p:nvPr/>
        </p:nvSpPr>
        <p:spPr>
          <a:xfrm>
            <a:off x="-1908702" y="7577163"/>
            <a:ext cx="353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718B4BC-75B2-A483-EA42-6F148BF27D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5220982"/>
              </p:ext>
            </p:extLst>
          </p:nvPr>
        </p:nvGraphicFramePr>
        <p:xfrm>
          <a:off x="1154796" y="0"/>
          <a:ext cx="6525529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D718B4BC-75B2-A483-EA42-6F148BF27D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54796" y="0"/>
                        <a:ext cx="6525529" cy="49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7B2CDEFF-5C22-941D-B434-54C0B1724A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238984"/>
              </p:ext>
            </p:extLst>
          </p:nvPr>
        </p:nvGraphicFramePr>
        <p:xfrm>
          <a:off x="7212965" y="0"/>
          <a:ext cx="6525529" cy="499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652" progId="Origin95.Graph">
                  <p:embed/>
                </p:oleObj>
              </mc:Choice>
              <mc:Fallback>
                <p:oleObj name="Graph" r:id="rId5" imgW="9802368" imgH="7502652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7B2CDEFF-5C22-941D-B434-54C0B1724A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12965" y="0"/>
                        <a:ext cx="6525529" cy="499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438F22D-F8AC-F69C-A075-EA999D0948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094249"/>
              </p:ext>
            </p:extLst>
          </p:nvPr>
        </p:nvGraphicFramePr>
        <p:xfrm>
          <a:off x="2141220" y="5119469"/>
          <a:ext cx="10143490" cy="5125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14433804" imgH="7292340" progId="Origin95.Graph">
                  <p:embed/>
                </p:oleObj>
              </mc:Choice>
              <mc:Fallback>
                <p:oleObj name="Graph" r:id="rId7" imgW="14433804" imgH="7292340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438F22D-F8AC-F69C-A075-EA999D0948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41220" y="5119469"/>
                        <a:ext cx="10143490" cy="5125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11A5859-2492-CF04-FECD-0F6EC3CA0C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4345232"/>
              </p:ext>
            </p:extLst>
          </p:nvPr>
        </p:nvGraphicFramePr>
        <p:xfrm>
          <a:off x="1154796" y="10369959"/>
          <a:ext cx="6525529" cy="487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10184892" imgH="7604760" progId="Origin95.Graph">
                  <p:embed/>
                </p:oleObj>
              </mc:Choice>
              <mc:Fallback>
                <p:oleObj name="Graph" r:id="rId9" imgW="10184892" imgH="7604760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111A5859-2492-CF04-FECD-0F6EC3CA0C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54796" y="10369959"/>
                        <a:ext cx="6525529" cy="4871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9702A59-95B6-316E-58D8-8B119907F0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103701"/>
              </p:ext>
            </p:extLst>
          </p:nvPr>
        </p:nvGraphicFramePr>
        <p:xfrm>
          <a:off x="7787005" y="10369959"/>
          <a:ext cx="6525529" cy="4964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1" imgW="10265664" imgH="7810500" progId="Origin95.Graph">
                  <p:embed/>
                </p:oleObj>
              </mc:Choice>
              <mc:Fallback>
                <p:oleObj name="Graph" r:id="rId11" imgW="10265664" imgH="7810500" progId="Origin95.Grap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B9702A59-95B6-316E-58D8-8B119907F0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87005" y="10369959"/>
                        <a:ext cx="6525529" cy="4964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52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A37DAC8-B044-6C41-9E88-0AF28175A73E}"/>
              </a:ext>
            </a:extLst>
          </p:cNvPr>
          <p:cNvSpPr txBox="1"/>
          <p:nvPr/>
        </p:nvSpPr>
        <p:spPr>
          <a:xfrm>
            <a:off x="-215982" y="-1303373"/>
            <a:ext cx="431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0D532E-C4C4-9346-A0AE-BD3E205A1A6E}"/>
              </a:ext>
            </a:extLst>
          </p:cNvPr>
          <p:cNvSpPr txBox="1"/>
          <p:nvPr/>
        </p:nvSpPr>
        <p:spPr>
          <a:xfrm>
            <a:off x="5908833" y="-1303373"/>
            <a:ext cx="3421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BE1699F-4173-0817-6650-A02CAB1F9B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402297"/>
              </p:ext>
            </p:extLst>
          </p:nvPr>
        </p:nvGraphicFramePr>
        <p:xfrm>
          <a:off x="918845" y="0"/>
          <a:ext cx="6518275" cy="4988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BE1699F-4173-0817-6650-A02CAB1F9B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8845" y="0"/>
                        <a:ext cx="6518275" cy="4988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16FDB597-C446-CAAD-D317-1D5D60A084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426806"/>
              </p:ext>
            </p:extLst>
          </p:nvPr>
        </p:nvGraphicFramePr>
        <p:xfrm>
          <a:off x="6989445" y="155105"/>
          <a:ext cx="7168515" cy="51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10789920" imgH="7700772" progId="Origin95.Graph">
                  <p:embed/>
                </p:oleObj>
              </mc:Choice>
              <mc:Fallback>
                <p:oleObj name="Graph" r:id="rId5" imgW="10789920" imgH="7700772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16FDB597-C446-CAAD-D317-1D5D60A084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89445" y="155105"/>
                        <a:ext cx="7168515" cy="511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979FA81-50CD-16BB-416E-35AA09D991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920950"/>
              </p:ext>
            </p:extLst>
          </p:nvPr>
        </p:nvGraphicFramePr>
        <p:xfrm>
          <a:off x="918845" y="5426360"/>
          <a:ext cx="6070600" cy="4784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9425940" imgH="7429500" progId="Origin95.Graph">
                  <p:embed/>
                </p:oleObj>
              </mc:Choice>
              <mc:Fallback>
                <p:oleObj name="Graph" r:id="rId7" imgW="9425940" imgH="7429500" progId="Origin95.Grap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9979FA81-50CD-16BB-416E-35AA09D991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8845" y="5426360"/>
                        <a:ext cx="6070600" cy="4784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012FD2A6-404C-5D6C-085D-75AD1BB435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1007754"/>
              </p:ext>
            </p:extLst>
          </p:nvPr>
        </p:nvGraphicFramePr>
        <p:xfrm>
          <a:off x="7141845" y="5426360"/>
          <a:ext cx="6330315" cy="4909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9790176" imgH="7592568" progId="Origin95.Graph">
                  <p:embed/>
                </p:oleObj>
              </mc:Choice>
              <mc:Fallback>
                <p:oleObj name="Graph" r:id="rId9" imgW="9790176" imgH="7592568" progId="Origin95.Grap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012FD2A6-404C-5D6C-085D-75AD1BB435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41845" y="5426360"/>
                        <a:ext cx="6330315" cy="4909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985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CE91E950A57042AEB3A206D177FA8D" ma:contentTypeVersion="12" ma:contentTypeDescription="Create a new document." ma:contentTypeScope="" ma:versionID="0f77f659df514627f0ec3eb76e52dea9">
  <xsd:schema xmlns:xsd="http://www.w3.org/2001/XMLSchema" xmlns:xs="http://www.w3.org/2001/XMLSchema" xmlns:p="http://schemas.microsoft.com/office/2006/metadata/properties" xmlns:ns3="dcc1b037-3225-4fae-be35-69434cce0f04" xmlns:ns4="504b3997-0012-4476-b23f-9670be081898" targetNamespace="http://schemas.microsoft.com/office/2006/metadata/properties" ma:root="true" ma:fieldsID="b3af60e4f0b56982c0a55ebfa2e6b15d" ns3:_="" ns4:_="">
    <xsd:import namespace="dcc1b037-3225-4fae-be35-69434cce0f04"/>
    <xsd:import namespace="504b3997-0012-4476-b23f-9670be0818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1b037-3225-4fae-be35-69434cce0f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b3997-0012-4476-b23f-9670be0818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cc1b037-3225-4fae-be35-69434cce0f0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53288D-A7A8-4CB9-9D62-6639AF7755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c1b037-3225-4fae-be35-69434cce0f04"/>
    <ds:schemaRef ds:uri="504b3997-0012-4476-b23f-9670be081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4EA843-A38A-4B0F-8B0D-B25A5D41AEDE}">
  <ds:schemaRefs>
    <ds:schemaRef ds:uri="http://purl.org/dc/elements/1.1/"/>
    <ds:schemaRef ds:uri="504b3997-0012-4476-b23f-9670be081898"/>
    <ds:schemaRef ds:uri="dcc1b037-3225-4fae-be35-69434cce0f04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4603E67-BDBD-4AB3-B648-39D8C68DC24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3699</TotalTime>
  <Words>368</Words>
  <Application>Microsoft Office PowerPoint</Application>
  <PresentationFormat>自定义</PresentationFormat>
  <Paragraphs>235</Paragraphs>
  <Slides>12</Slides>
  <Notes>12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Arial</vt:lpstr>
      <vt:lpstr>Calibri</vt:lpstr>
      <vt:lpstr>Calibri Light</vt:lpstr>
      <vt:lpstr>Office 2013 - 2022 主题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 Ni</dc:creator>
  <cp:lastModifiedBy>#NI YUQIN#</cp:lastModifiedBy>
  <cp:revision>4</cp:revision>
  <dcterms:created xsi:type="dcterms:W3CDTF">2023-10-25T07:45:23Z</dcterms:created>
  <dcterms:modified xsi:type="dcterms:W3CDTF">2024-12-06T12:33:50Z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0x010100CFCE91E950A57042AEB3A206D177FA8D</vt:lpwstr>
  </property>
</Properties>
</file>